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77" r:id="rId6"/>
    <p:sldId id="258" r:id="rId7"/>
    <p:sldId id="296" r:id="rId8"/>
    <p:sldId id="298" r:id="rId9"/>
    <p:sldId id="297" r:id="rId10"/>
    <p:sldId id="290" r:id="rId11"/>
    <p:sldId id="264" r:id="rId12"/>
    <p:sldId id="291" r:id="rId13"/>
    <p:sldId id="286" r:id="rId14"/>
    <p:sldId id="262" r:id="rId15"/>
    <p:sldId id="276" r:id="rId16"/>
    <p:sldId id="292" r:id="rId17"/>
    <p:sldId id="293" r:id="rId18"/>
    <p:sldId id="294" r:id="rId19"/>
    <p:sldId id="299"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827773-1150-4F7C-BD3D-B288B940D9F5}" v="42" dt="2025-05-04T21:31:47.507"/>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111" d="100"/>
          <a:sy n="111" d="100"/>
        </p:scale>
        <p:origin x="594"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Shaji" userId="ccbf9f0d-03f5-49e3-9861-39afc6f9f3c7" providerId="ADAL" clId="{B78EA1EE-3518-4663-AD14-5F888065CC9B}"/>
    <pc:docChg chg="undo custSel addSld delSld modSld sldOrd modMainMaster modNotesMaster">
      <pc:chgData name="Joseph, Shaji" userId="ccbf9f0d-03f5-49e3-9861-39afc6f9f3c7" providerId="ADAL" clId="{B78EA1EE-3518-4663-AD14-5F888065CC9B}" dt="2025-04-24T20:57:04.042" v="5098" actId="255"/>
      <pc:docMkLst>
        <pc:docMk/>
      </pc:docMkLst>
      <pc:sldChg chg="modSp modNotes">
        <pc:chgData name="Joseph, Shaji" userId="ccbf9f0d-03f5-49e3-9861-39afc6f9f3c7" providerId="ADAL" clId="{B78EA1EE-3518-4663-AD14-5F888065CC9B}" dt="2025-04-18T13:50:37.705" v="3724"/>
        <pc:sldMkLst>
          <pc:docMk/>
          <pc:sldMk cId="1642425379" sldId="256"/>
        </pc:sldMkLst>
        <pc:spChg chg="mod">
          <ac:chgData name="Joseph, Shaji" userId="ccbf9f0d-03f5-49e3-9861-39afc6f9f3c7" providerId="ADAL" clId="{B78EA1EE-3518-4663-AD14-5F888065CC9B}" dt="2025-04-18T13:50:37.705" v="3724"/>
          <ac:spMkLst>
            <pc:docMk/>
            <pc:sldMk cId="1642425379" sldId="256"/>
            <ac:spMk id="2" creationId="{216815C6-3AD0-46E6-A74A-1967BD91AF50}"/>
          </ac:spMkLst>
        </pc:spChg>
      </pc:sldChg>
      <pc:sldChg chg="addSp delSp modSp mod modNotes">
        <pc:chgData name="Joseph, Shaji" userId="ccbf9f0d-03f5-49e3-9861-39afc6f9f3c7" providerId="ADAL" clId="{B78EA1EE-3518-4663-AD14-5F888065CC9B}" dt="2025-04-18T13:50:37.705" v="3724"/>
        <pc:sldMkLst>
          <pc:docMk/>
          <pc:sldMk cId="707789176" sldId="258"/>
        </pc:sldMkLst>
        <pc:spChg chg="mod">
          <ac:chgData name="Joseph, Shaji" userId="ccbf9f0d-03f5-49e3-9861-39afc6f9f3c7" providerId="ADAL" clId="{B78EA1EE-3518-4663-AD14-5F888065CC9B}" dt="2025-04-18T13:50:37.705" v="3724"/>
          <ac:spMkLst>
            <pc:docMk/>
            <pc:sldMk cId="707789176" sldId="258"/>
            <ac:spMk id="2" creationId="{A29DE7F2-E890-4744-88DD-A75F5E300513}"/>
          </ac:spMkLst>
        </pc:spChg>
        <pc:spChg chg="add mod">
          <ac:chgData name="Joseph, Shaji" userId="ccbf9f0d-03f5-49e3-9861-39afc6f9f3c7" providerId="ADAL" clId="{B78EA1EE-3518-4663-AD14-5F888065CC9B}" dt="2025-04-18T13:50:37.705" v="3724"/>
          <ac:spMkLst>
            <pc:docMk/>
            <pc:sldMk cId="707789176" sldId="258"/>
            <ac:spMk id="3" creationId="{15A6F46E-5910-4167-BE33-D489AEEA2150}"/>
          </ac:spMkLst>
        </pc:spChg>
        <pc:spChg chg="add mod">
          <ac:chgData name="Joseph, Shaji" userId="ccbf9f0d-03f5-49e3-9861-39afc6f9f3c7" providerId="ADAL" clId="{B78EA1EE-3518-4663-AD14-5F888065CC9B}" dt="2025-04-18T13:50:37.705" v="3724"/>
          <ac:spMkLst>
            <pc:docMk/>
            <pc:sldMk cId="707789176" sldId="258"/>
            <ac:spMk id="8" creationId="{314743CF-19EF-463F-B6A7-5E9C921E1F91}"/>
          </ac:spMkLst>
        </pc:spChg>
        <pc:spChg chg="mod">
          <ac:chgData name="Joseph, Shaji" userId="ccbf9f0d-03f5-49e3-9861-39afc6f9f3c7" providerId="ADAL" clId="{B78EA1EE-3518-4663-AD14-5F888065CC9B}" dt="2025-04-18T13:50:37.705" v="3724"/>
          <ac:spMkLst>
            <pc:docMk/>
            <pc:sldMk cId="707789176" sldId="258"/>
            <ac:spMk id="31" creationId="{F466A906-2869-BB36-138E-D45F62E92210}"/>
          </ac:spMkLst>
        </pc:spChg>
        <pc:picChg chg="add mod">
          <ac:chgData name="Joseph, Shaji" userId="ccbf9f0d-03f5-49e3-9861-39afc6f9f3c7" providerId="ADAL" clId="{B78EA1EE-3518-4663-AD14-5F888065CC9B}" dt="2025-04-18T13:50:37.705" v="3724"/>
          <ac:picMkLst>
            <pc:docMk/>
            <pc:sldMk cId="707789176" sldId="258"/>
            <ac:picMk id="7" creationId="{4FC2140E-2673-4FEF-9413-B765C263FC1C}"/>
          </ac:picMkLst>
        </pc:picChg>
        <pc:picChg chg="mod">
          <ac:chgData name="Joseph, Shaji" userId="ccbf9f0d-03f5-49e3-9861-39afc6f9f3c7" providerId="ADAL" clId="{B78EA1EE-3518-4663-AD14-5F888065CC9B}" dt="2025-04-18T13:50:37.705" v="3724"/>
          <ac:picMkLst>
            <pc:docMk/>
            <pc:sldMk cId="707789176" sldId="258"/>
            <ac:picMk id="34" creationId="{9289CE93-EC50-55DB-CFE0-1266AEC87B19}"/>
          </ac:picMkLst>
        </pc:picChg>
        <pc:cxnChg chg="mod">
          <ac:chgData name="Joseph, Shaji" userId="ccbf9f0d-03f5-49e3-9861-39afc6f9f3c7" providerId="ADAL" clId="{B78EA1EE-3518-4663-AD14-5F888065CC9B}" dt="2025-04-18T13:50:37.705" v="3724"/>
          <ac:cxnSpMkLst>
            <pc:docMk/>
            <pc:sldMk cId="707789176" sldId="258"/>
            <ac:cxnSpMk id="32" creationId="{06186C3A-548E-AD87-3029-964123530768}"/>
          </ac:cxnSpMkLst>
        </pc:cxnChg>
      </pc:sldChg>
      <pc:sldChg chg="modSp del modNotes">
        <pc:chgData name="Joseph, Shaji" userId="ccbf9f0d-03f5-49e3-9861-39afc6f9f3c7" providerId="ADAL" clId="{B78EA1EE-3518-4663-AD14-5F888065CC9B}" dt="2025-04-18T16:20:06.829" v="4519" actId="2696"/>
        <pc:sldMkLst>
          <pc:docMk/>
          <pc:sldMk cId="566997565" sldId="260"/>
        </pc:sldMkLst>
      </pc:sldChg>
      <pc:sldChg chg="addSp delSp modSp mod modNotes">
        <pc:chgData name="Joseph, Shaji" userId="ccbf9f0d-03f5-49e3-9861-39afc6f9f3c7" providerId="ADAL" clId="{B78EA1EE-3518-4663-AD14-5F888065CC9B}" dt="2025-04-18T15:14:12.784" v="4090" actId="14100"/>
        <pc:sldMkLst>
          <pc:docMk/>
          <pc:sldMk cId="1593920805" sldId="262"/>
        </pc:sldMkLst>
        <pc:spChg chg="add mod">
          <ac:chgData name="Joseph, Shaji" userId="ccbf9f0d-03f5-49e3-9861-39afc6f9f3c7" providerId="ADAL" clId="{B78EA1EE-3518-4663-AD14-5F888065CC9B}" dt="2025-04-18T14:16:40.114" v="3744" actId="20577"/>
          <ac:spMkLst>
            <pc:docMk/>
            <pc:sldMk cId="1593920805" sldId="262"/>
            <ac:spMk id="9" creationId="{7AAB5638-900D-447E-9BDB-F4F35AD98A9A}"/>
          </ac:spMkLst>
        </pc:spChg>
        <pc:spChg chg="add mod">
          <ac:chgData name="Joseph, Shaji" userId="ccbf9f0d-03f5-49e3-9861-39afc6f9f3c7" providerId="ADAL" clId="{B78EA1EE-3518-4663-AD14-5F888065CC9B}" dt="2025-04-18T14:55:33.900" v="4054" actId="20577"/>
          <ac:spMkLst>
            <pc:docMk/>
            <pc:sldMk cId="1593920805" sldId="262"/>
            <ac:spMk id="10" creationId="{D3E6A38F-3A19-4993-BC2B-F92F8B011F0D}"/>
          </ac:spMkLst>
        </pc:spChg>
        <pc:spChg chg="add mod">
          <ac:chgData name="Joseph, Shaji" userId="ccbf9f0d-03f5-49e3-9861-39afc6f9f3c7" providerId="ADAL" clId="{B78EA1EE-3518-4663-AD14-5F888065CC9B}" dt="2025-04-18T15:13:11.712" v="4079" actId="14100"/>
          <ac:spMkLst>
            <pc:docMk/>
            <pc:sldMk cId="1593920805" sldId="262"/>
            <ac:spMk id="19" creationId="{829ABCBA-174F-481E-884D-AA396A7CB1DE}"/>
          </ac:spMkLst>
        </pc:spChg>
        <pc:spChg chg="add mod">
          <ac:chgData name="Joseph, Shaji" userId="ccbf9f0d-03f5-49e3-9861-39afc6f9f3c7" providerId="ADAL" clId="{B78EA1EE-3518-4663-AD14-5F888065CC9B}" dt="2025-04-18T15:14:12.784" v="4090" actId="14100"/>
          <ac:spMkLst>
            <pc:docMk/>
            <pc:sldMk cId="1593920805" sldId="262"/>
            <ac:spMk id="20" creationId="{907F383C-4D01-41E6-BAA3-A41761562083}"/>
          </ac:spMkLst>
        </pc:spChg>
        <pc:spChg chg="mod">
          <ac:chgData name="Joseph, Shaji" userId="ccbf9f0d-03f5-49e3-9861-39afc6f9f3c7" providerId="ADAL" clId="{B78EA1EE-3518-4663-AD14-5F888065CC9B}" dt="2025-04-18T13:50:37.705" v="3724"/>
          <ac:spMkLst>
            <pc:docMk/>
            <pc:sldMk cId="1593920805" sldId="262"/>
            <ac:spMk id="64" creationId="{1C668341-39BE-4448-B29D-2594AE6D75C2}"/>
          </ac:spMkLst>
        </pc:spChg>
        <pc:picChg chg="add mod">
          <ac:chgData name="Joseph, Shaji" userId="ccbf9f0d-03f5-49e3-9861-39afc6f9f3c7" providerId="ADAL" clId="{B78EA1EE-3518-4663-AD14-5F888065CC9B}" dt="2025-04-18T14:58:24.087" v="4058" actId="1076"/>
          <ac:picMkLst>
            <pc:docMk/>
            <pc:sldMk cId="1593920805" sldId="262"/>
            <ac:picMk id="7" creationId="{E812C65D-1C4D-43F4-B75C-6EB23D6F1016}"/>
          </ac:picMkLst>
        </pc:picChg>
        <pc:picChg chg="add mod">
          <ac:chgData name="Joseph, Shaji" userId="ccbf9f0d-03f5-49e3-9861-39afc6f9f3c7" providerId="ADAL" clId="{B78EA1EE-3518-4663-AD14-5F888065CC9B}" dt="2025-04-18T15:08:15.435" v="4061" actId="14100"/>
          <ac:picMkLst>
            <pc:docMk/>
            <pc:sldMk cId="1593920805" sldId="262"/>
            <ac:picMk id="12" creationId="{83DDD137-ADEE-45E6-A63E-0A3A913B3C88}"/>
          </ac:picMkLst>
        </pc:picChg>
        <pc:picChg chg="mod">
          <ac:chgData name="Joseph, Shaji" userId="ccbf9f0d-03f5-49e3-9861-39afc6f9f3c7" providerId="ADAL" clId="{B78EA1EE-3518-4663-AD14-5F888065CC9B}" dt="2025-04-18T13:50:37.705" v="3724"/>
          <ac:picMkLst>
            <pc:docMk/>
            <pc:sldMk cId="1593920805" sldId="262"/>
            <ac:picMk id="14" creationId="{206549BD-D8AF-D3BE-750E-5F8C50CCB5B9}"/>
          </ac:picMkLst>
        </pc:picChg>
        <pc:picChg chg="add mod">
          <ac:chgData name="Joseph, Shaji" userId="ccbf9f0d-03f5-49e3-9861-39afc6f9f3c7" providerId="ADAL" clId="{B78EA1EE-3518-4663-AD14-5F888065CC9B}" dt="2025-04-18T15:12:08.645" v="4063" actId="1076"/>
          <ac:picMkLst>
            <pc:docMk/>
            <pc:sldMk cId="1593920805" sldId="262"/>
            <ac:picMk id="15" creationId="{B97E0913-25F7-435F-B69C-A2C7B48FBB05}"/>
          </ac:picMkLst>
        </pc:picChg>
        <pc:cxnChg chg="mod">
          <ac:chgData name="Joseph, Shaji" userId="ccbf9f0d-03f5-49e3-9861-39afc6f9f3c7" providerId="ADAL" clId="{B78EA1EE-3518-4663-AD14-5F888065CC9B}" dt="2025-04-18T13:50:37.705" v="3724"/>
          <ac:cxnSpMkLst>
            <pc:docMk/>
            <pc:sldMk cId="1593920805" sldId="262"/>
            <ac:cxnSpMk id="17" creationId="{B31C374B-40F2-4B1E-A9D8-6E5C932FF170}"/>
          </ac:cxnSpMkLst>
        </pc:cxnChg>
      </pc:sldChg>
      <pc:sldChg chg="addSp delSp modSp mod modNotes">
        <pc:chgData name="Joseph, Shaji" userId="ccbf9f0d-03f5-49e3-9861-39afc6f9f3c7" providerId="ADAL" clId="{B78EA1EE-3518-4663-AD14-5F888065CC9B}" dt="2025-04-18T13:50:37.705" v="3724"/>
        <pc:sldMkLst>
          <pc:docMk/>
          <pc:sldMk cId="1346372204" sldId="264"/>
        </pc:sldMkLst>
        <pc:spChg chg="add mod">
          <ac:chgData name="Joseph, Shaji" userId="ccbf9f0d-03f5-49e3-9861-39afc6f9f3c7" providerId="ADAL" clId="{B78EA1EE-3518-4663-AD14-5F888065CC9B}" dt="2025-04-18T13:50:37.705" v="3724"/>
          <ac:spMkLst>
            <pc:docMk/>
            <pc:sldMk cId="1346372204" sldId="264"/>
            <ac:spMk id="7" creationId="{0F9DDB04-EC1B-4C78-898A-81A8FBDE2623}"/>
          </ac:spMkLst>
        </pc:spChg>
        <pc:spChg chg="add mod">
          <ac:chgData name="Joseph, Shaji" userId="ccbf9f0d-03f5-49e3-9861-39afc6f9f3c7" providerId="ADAL" clId="{B78EA1EE-3518-4663-AD14-5F888065CC9B}" dt="2025-04-18T13:50:37.705" v="3724"/>
          <ac:spMkLst>
            <pc:docMk/>
            <pc:sldMk cId="1346372204" sldId="264"/>
            <ac:spMk id="8" creationId="{D7186695-2A6D-4F4C-B957-35514EFCA0F9}"/>
          </ac:spMkLst>
        </pc:spChg>
        <pc:spChg chg="add mod">
          <ac:chgData name="Joseph, Shaji" userId="ccbf9f0d-03f5-49e3-9861-39afc6f9f3c7" providerId="ADAL" clId="{B78EA1EE-3518-4663-AD14-5F888065CC9B}" dt="2025-04-18T13:50:37.705" v="3724"/>
          <ac:spMkLst>
            <pc:docMk/>
            <pc:sldMk cId="1346372204" sldId="264"/>
            <ac:spMk id="15" creationId="{A73058D0-F6A4-4660-A527-7CB2FC1F1CC4}"/>
          </ac:spMkLst>
        </pc:spChg>
        <pc:spChg chg="add mod">
          <ac:chgData name="Joseph, Shaji" userId="ccbf9f0d-03f5-49e3-9861-39afc6f9f3c7" providerId="ADAL" clId="{B78EA1EE-3518-4663-AD14-5F888065CC9B}" dt="2025-04-18T13:50:37.705" v="3724"/>
          <ac:spMkLst>
            <pc:docMk/>
            <pc:sldMk cId="1346372204" sldId="264"/>
            <ac:spMk id="25" creationId="{C9BA3F55-D9D3-42C2-847C-8C12B25E3D70}"/>
          </ac:spMkLst>
        </pc:spChg>
        <pc:picChg chg="add mod">
          <ac:chgData name="Joseph, Shaji" userId="ccbf9f0d-03f5-49e3-9861-39afc6f9f3c7" providerId="ADAL" clId="{B78EA1EE-3518-4663-AD14-5F888065CC9B}" dt="2025-04-18T13:50:37.705" v="3724"/>
          <ac:picMkLst>
            <pc:docMk/>
            <pc:sldMk cId="1346372204" sldId="264"/>
            <ac:picMk id="3" creationId="{7C8ADC78-63F9-4751-953A-DF8C02700D83}"/>
          </ac:picMkLst>
        </pc:picChg>
        <pc:picChg chg="add mod">
          <ac:chgData name="Joseph, Shaji" userId="ccbf9f0d-03f5-49e3-9861-39afc6f9f3c7" providerId="ADAL" clId="{B78EA1EE-3518-4663-AD14-5F888065CC9B}" dt="2025-04-18T13:50:37.705" v="3724"/>
          <ac:picMkLst>
            <pc:docMk/>
            <pc:sldMk cId="1346372204" sldId="264"/>
            <ac:picMk id="5" creationId="{7E3C7EE1-2AE8-41EA-84DF-263DD749DFF4}"/>
          </ac:picMkLst>
        </pc:picChg>
        <pc:picChg chg="add mod">
          <ac:chgData name="Joseph, Shaji" userId="ccbf9f0d-03f5-49e3-9861-39afc6f9f3c7" providerId="ADAL" clId="{B78EA1EE-3518-4663-AD14-5F888065CC9B}" dt="2025-04-18T13:50:37.705" v="3724"/>
          <ac:picMkLst>
            <pc:docMk/>
            <pc:sldMk cId="1346372204" sldId="264"/>
            <ac:picMk id="14" creationId="{21526396-3416-4A92-A488-8A9E7C242941}"/>
          </ac:picMkLst>
        </pc:picChg>
      </pc:sldChg>
      <pc:sldChg chg="delSp del mod">
        <pc:chgData name="Joseph, Shaji" userId="ccbf9f0d-03f5-49e3-9861-39afc6f9f3c7" providerId="ADAL" clId="{B78EA1EE-3518-4663-AD14-5F888065CC9B}" dt="2025-04-18T05:26:39.679" v="3426" actId="2696"/>
        <pc:sldMkLst>
          <pc:docMk/>
          <pc:sldMk cId="4151694508" sldId="268"/>
        </pc:sldMkLst>
      </pc:sldChg>
      <pc:sldChg chg="addSp delSp modSp mod ord modNotes">
        <pc:chgData name="Joseph, Shaji" userId="ccbf9f0d-03f5-49e3-9861-39afc6f9f3c7" providerId="ADAL" clId="{B78EA1EE-3518-4663-AD14-5F888065CC9B}" dt="2025-04-18T16:02:06.927" v="4349" actId="1076"/>
        <pc:sldMkLst>
          <pc:docMk/>
          <pc:sldMk cId="2436493926" sldId="276"/>
        </pc:sldMkLst>
        <pc:spChg chg="add mod">
          <ac:chgData name="Joseph, Shaji" userId="ccbf9f0d-03f5-49e3-9861-39afc6f9f3c7" providerId="ADAL" clId="{B78EA1EE-3518-4663-AD14-5F888065CC9B}" dt="2025-04-18T15:31:04.287" v="4148" actId="20577"/>
          <ac:spMkLst>
            <pc:docMk/>
            <pc:sldMk cId="2436493926" sldId="276"/>
            <ac:spMk id="4" creationId="{D163F01C-F062-4B2D-998E-EE4022D506FA}"/>
          </ac:spMkLst>
        </pc:spChg>
        <pc:spChg chg="add mod">
          <ac:chgData name="Joseph, Shaji" userId="ccbf9f0d-03f5-49e3-9861-39afc6f9f3c7" providerId="ADAL" clId="{B78EA1EE-3518-4663-AD14-5F888065CC9B}" dt="2025-04-18T15:42:43.661" v="4323" actId="6549"/>
          <ac:spMkLst>
            <pc:docMk/>
            <pc:sldMk cId="2436493926" sldId="276"/>
            <ac:spMk id="6" creationId="{52223D02-9801-4ED7-B747-F2504E18BD40}"/>
          </ac:spMkLst>
        </pc:spChg>
        <pc:picChg chg="add mod">
          <ac:chgData name="Joseph, Shaji" userId="ccbf9f0d-03f5-49e3-9861-39afc6f9f3c7" providerId="ADAL" clId="{B78EA1EE-3518-4663-AD14-5F888065CC9B}" dt="2025-04-18T15:59:53.606" v="4337" actId="1037"/>
          <ac:picMkLst>
            <pc:docMk/>
            <pc:sldMk cId="2436493926" sldId="276"/>
            <ac:picMk id="10" creationId="{081F394A-CCBC-461A-A526-990543D94EE7}"/>
          </ac:picMkLst>
        </pc:picChg>
        <pc:picChg chg="add mod">
          <ac:chgData name="Joseph, Shaji" userId="ccbf9f0d-03f5-49e3-9861-39afc6f9f3c7" providerId="ADAL" clId="{B78EA1EE-3518-4663-AD14-5F888065CC9B}" dt="2025-04-18T16:00:52.038" v="4347" actId="14100"/>
          <ac:picMkLst>
            <pc:docMk/>
            <pc:sldMk cId="2436493926" sldId="276"/>
            <ac:picMk id="14" creationId="{136B53AE-50DC-442C-862C-7768825B9627}"/>
          </ac:picMkLst>
        </pc:picChg>
        <pc:picChg chg="add mod">
          <ac:chgData name="Joseph, Shaji" userId="ccbf9f0d-03f5-49e3-9861-39afc6f9f3c7" providerId="ADAL" clId="{B78EA1EE-3518-4663-AD14-5F888065CC9B}" dt="2025-04-18T16:02:06.927" v="4349" actId="1076"/>
          <ac:picMkLst>
            <pc:docMk/>
            <pc:sldMk cId="2436493926" sldId="276"/>
            <ac:picMk id="16" creationId="{49AF7485-BE5F-4F04-85CD-C72AC837EF06}"/>
          </ac:picMkLst>
        </pc:picChg>
      </pc:sldChg>
      <pc:sldChg chg="modSp mod modNotes">
        <pc:chgData name="Joseph, Shaji" userId="ccbf9f0d-03f5-49e3-9861-39afc6f9f3c7" providerId="ADAL" clId="{B78EA1EE-3518-4663-AD14-5F888065CC9B}" dt="2025-04-18T13:50:37.705" v="3724"/>
        <pc:sldMkLst>
          <pc:docMk/>
          <pc:sldMk cId="2243494996" sldId="277"/>
        </pc:sldMkLst>
        <pc:spChg chg="mod">
          <ac:chgData name="Joseph, Shaji" userId="ccbf9f0d-03f5-49e3-9861-39afc6f9f3c7" providerId="ADAL" clId="{B78EA1EE-3518-4663-AD14-5F888065CC9B}" dt="2025-04-18T13:50:37.705" v="3724"/>
          <ac:spMkLst>
            <pc:docMk/>
            <pc:sldMk cId="2243494996" sldId="277"/>
            <ac:spMk id="2" creationId="{6719F29B-F233-48AF-8261-F33A4E079E3E}"/>
          </ac:spMkLst>
        </pc:spChg>
        <pc:spChg chg="mod">
          <ac:chgData name="Joseph, Shaji" userId="ccbf9f0d-03f5-49e3-9861-39afc6f9f3c7" providerId="ADAL" clId="{B78EA1EE-3518-4663-AD14-5F888065CC9B}" dt="2025-04-18T13:50:37.705" v="3724"/>
          <ac:spMkLst>
            <pc:docMk/>
            <pc:sldMk cId="2243494996" sldId="277"/>
            <ac:spMk id="3" creationId="{35E3EA69-4E0E-41BD-8095-A124225A2647}"/>
          </ac:spMkLst>
        </pc:spChg>
      </pc:sldChg>
      <pc:sldChg chg="delSp modSp del mod modNotes">
        <pc:chgData name="Joseph, Shaji" userId="ccbf9f0d-03f5-49e3-9861-39afc6f9f3c7" providerId="ADAL" clId="{B78EA1EE-3518-4663-AD14-5F888065CC9B}" dt="2025-04-18T16:20:03.032" v="4518" actId="2696"/>
        <pc:sldMkLst>
          <pc:docMk/>
          <pc:sldMk cId="4252466045" sldId="279"/>
        </pc:sldMkLst>
      </pc:sldChg>
      <pc:sldChg chg="addSp delSp modSp mod setBg modClrScheme chgLayout modNotes">
        <pc:chgData name="Joseph, Shaji" userId="ccbf9f0d-03f5-49e3-9861-39afc6f9f3c7" providerId="ADAL" clId="{B78EA1EE-3518-4663-AD14-5F888065CC9B}" dt="2025-04-18T14:00:15.292" v="3727" actId="478"/>
        <pc:sldMkLst>
          <pc:docMk/>
          <pc:sldMk cId="1418789964" sldId="286"/>
        </pc:sldMkLst>
        <pc:spChg chg="add mod ord">
          <ac:chgData name="Joseph, Shaji" userId="ccbf9f0d-03f5-49e3-9861-39afc6f9f3c7" providerId="ADAL" clId="{B78EA1EE-3518-4663-AD14-5F888065CC9B}" dt="2025-04-18T13:59:56.682" v="3726" actId="700"/>
          <ac:spMkLst>
            <pc:docMk/>
            <pc:sldMk cId="1418789964" sldId="286"/>
            <ac:spMk id="2" creationId="{E0F7DDCE-5716-433F-8F88-A75B591DF00D}"/>
          </ac:spMkLst>
        </pc:spChg>
        <pc:spChg chg="add mod">
          <ac:chgData name="Joseph, Shaji" userId="ccbf9f0d-03f5-49e3-9861-39afc6f9f3c7" providerId="ADAL" clId="{B78EA1EE-3518-4663-AD14-5F888065CC9B}" dt="2025-04-18T13:50:37.705" v="3724"/>
          <ac:spMkLst>
            <pc:docMk/>
            <pc:sldMk cId="1418789964" sldId="286"/>
            <ac:spMk id="6" creationId="{F825DCF3-EEBB-410C-B2EB-C5F7770EF7B5}"/>
          </ac:spMkLst>
        </pc:spChg>
        <pc:spChg chg="add mod">
          <ac:chgData name="Joseph, Shaji" userId="ccbf9f0d-03f5-49e3-9861-39afc6f9f3c7" providerId="ADAL" clId="{B78EA1EE-3518-4663-AD14-5F888065CC9B}" dt="2025-04-18T13:50:37.705" v="3724"/>
          <ac:spMkLst>
            <pc:docMk/>
            <pc:sldMk cId="1418789964" sldId="286"/>
            <ac:spMk id="8" creationId="{01B94D6C-441C-494B-9646-B77329531FC2}"/>
          </ac:spMkLst>
        </pc:spChg>
        <pc:spChg chg="add mod">
          <ac:chgData name="Joseph, Shaji" userId="ccbf9f0d-03f5-49e3-9861-39afc6f9f3c7" providerId="ADAL" clId="{B78EA1EE-3518-4663-AD14-5F888065CC9B}" dt="2025-04-18T13:50:37.705" v="3724"/>
          <ac:spMkLst>
            <pc:docMk/>
            <pc:sldMk cId="1418789964" sldId="286"/>
            <ac:spMk id="10" creationId="{C6EF2302-D0BF-4B46-8661-65E7B247CACB}"/>
          </ac:spMkLst>
        </pc:spChg>
        <pc:spChg chg="add mod">
          <ac:chgData name="Joseph, Shaji" userId="ccbf9f0d-03f5-49e3-9861-39afc6f9f3c7" providerId="ADAL" clId="{B78EA1EE-3518-4663-AD14-5F888065CC9B}" dt="2025-04-18T13:50:37.705" v="3724"/>
          <ac:spMkLst>
            <pc:docMk/>
            <pc:sldMk cId="1418789964" sldId="286"/>
            <ac:spMk id="13" creationId="{BCC54999-3E1A-4161-B99F-BECE399B7C20}"/>
          </ac:spMkLst>
        </pc:spChg>
        <pc:spChg chg="mod ord">
          <ac:chgData name="Joseph, Shaji" userId="ccbf9f0d-03f5-49e3-9861-39afc6f9f3c7" providerId="ADAL" clId="{B78EA1EE-3518-4663-AD14-5F888065CC9B}" dt="2025-04-18T13:59:56.682" v="3726" actId="700"/>
          <ac:spMkLst>
            <pc:docMk/>
            <pc:sldMk cId="1418789964" sldId="286"/>
            <ac:spMk id="14" creationId="{F3DE1AA4-0AE6-C6D5-E252-BBD5ED259E32}"/>
          </ac:spMkLst>
        </pc:spChg>
        <pc:spChg chg="add mod">
          <ac:chgData name="Joseph, Shaji" userId="ccbf9f0d-03f5-49e3-9861-39afc6f9f3c7" providerId="ADAL" clId="{B78EA1EE-3518-4663-AD14-5F888065CC9B}" dt="2025-04-18T13:50:37.705" v="3724"/>
          <ac:spMkLst>
            <pc:docMk/>
            <pc:sldMk cId="1418789964" sldId="286"/>
            <ac:spMk id="16" creationId="{B8466654-B3AC-4795-A380-6ECBF8FE6657}"/>
          </ac:spMkLst>
        </pc:spChg>
        <pc:spChg chg="add mod">
          <ac:chgData name="Joseph, Shaji" userId="ccbf9f0d-03f5-49e3-9861-39afc6f9f3c7" providerId="ADAL" clId="{B78EA1EE-3518-4663-AD14-5F888065CC9B}" dt="2025-04-18T13:50:37.705" v="3724"/>
          <ac:spMkLst>
            <pc:docMk/>
            <pc:sldMk cId="1418789964" sldId="286"/>
            <ac:spMk id="23" creationId="{50F8DAA0-37C9-4444-864A-E22A848D01C1}"/>
          </ac:spMkLst>
        </pc:spChg>
        <pc:spChg chg="add mod">
          <ac:chgData name="Joseph, Shaji" userId="ccbf9f0d-03f5-49e3-9861-39afc6f9f3c7" providerId="ADAL" clId="{B78EA1EE-3518-4663-AD14-5F888065CC9B}" dt="2025-04-18T13:50:37.705" v="3724"/>
          <ac:spMkLst>
            <pc:docMk/>
            <pc:sldMk cId="1418789964" sldId="286"/>
            <ac:spMk id="24" creationId="{69DB63CF-5874-46C1-8D97-ECB9D4E87BA8}"/>
          </ac:spMkLst>
        </pc:spChg>
        <pc:picChg chg="add mod">
          <ac:chgData name="Joseph, Shaji" userId="ccbf9f0d-03f5-49e3-9861-39afc6f9f3c7" providerId="ADAL" clId="{B78EA1EE-3518-4663-AD14-5F888065CC9B}" dt="2025-04-18T13:50:37.705" v="3724"/>
          <ac:picMkLst>
            <pc:docMk/>
            <pc:sldMk cId="1418789964" sldId="286"/>
            <ac:picMk id="9" creationId="{DFA4AC58-B939-4594-A504-9A716945F8B3}"/>
          </ac:picMkLst>
        </pc:picChg>
        <pc:picChg chg="add mod">
          <ac:chgData name="Joseph, Shaji" userId="ccbf9f0d-03f5-49e3-9861-39afc6f9f3c7" providerId="ADAL" clId="{B78EA1EE-3518-4663-AD14-5F888065CC9B}" dt="2025-04-18T13:50:37.705" v="3724"/>
          <ac:picMkLst>
            <pc:docMk/>
            <pc:sldMk cId="1418789964" sldId="286"/>
            <ac:picMk id="11" creationId="{EA6F12AE-FE61-4F75-AD31-3AF3620B0221}"/>
          </ac:picMkLst>
        </pc:picChg>
        <pc:picChg chg="add mod">
          <ac:chgData name="Joseph, Shaji" userId="ccbf9f0d-03f5-49e3-9861-39afc6f9f3c7" providerId="ADAL" clId="{B78EA1EE-3518-4663-AD14-5F888065CC9B}" dt="2025-04-18T13:50:37.705" v="3724"/>
          <ac:picMkLst>
            <pc:docMk/>
            <pc:sldMk cId="1418789964" sldId="286"/>
            <ac:picMk id="15" creationId="{C4775AA7-9751-4EFC-9D99-C257DD5C5C30}"/>
          </ac:picMkLst>
        </pc:picChg>
        <pc:picChg chg="add mod">
          <ac:chgData name="Joseph, Shaji" userId="ccbf9f0d-03f5-49e3-9861-39afc6f9f3c7" providerId="ADAL" clId="{B78EA1EE-3518-4663-AD14-5F888065CC9B}" dt="2025-04-18T13:50:37.705" v="3724"/>
          <ac:picMkLst>
            <pc:docMk/>
            <pc:sldMk cId="1418789964" sldId="286"/>
            <ac:picMk id="18" creationId="{ED7CDA24-85FF-492B-91B4-3BBB61579282}"/>
          </ac:picMkLst>
        </pc:picChg>
        <pc:picChg chg="add mod">
          <ac:chgData name="Joseph, Shaji" userId="ccbf9f0d-03f5-49e3-9861-39afc6f9f3c7" providerId="ADAL" clId="{B78EA1EE-3518-4663-AD14-5F888065CC9B}" dt="2025-04-18T13:50:37.705" v="3724"/>
          <ac:picMkLst>
            <pc:docMk/>
            <pc:sldMk cId="1418789964" sldId="286"/>
            <ac:picMk id="22" creationId="{66EDCAF0-54E4-4A20-B724-DAADD7F34DE5}"/>
          </ac:picMkLst>
        </pc:picChg>
      </pc:sldChg>
      <pc:sldChg chg="addSp delSp modSp mod modNotes">
        <pc:chgData name="Joseph, Shaji" userId="ccbf9f0d-03f5-49e3-9861-39afc6f9f3c7" providerId="ADAL" clId="{B78EA1EE-3518-4663-AD14-5F888065CC9B}" dt="2025-04-18T13:50:37.705" v="3724"/>
        <pc:sldMkLst>
          <pc:docMk/>
          <pc:sldMk cId="1329539271" sldId="290"/>
        </pc:sldMkLst>
        <pc:spChg chg="add mod">
          <ac:chgData name="Joseph, Shaji" userId="ccbf9f0d-03f5-49e3-9861-39afc6f9f3c7" providerId="ADAL" clId="{B78EA1EE-3518-4663-AD14-5F888065CC9B}" dt="2025-04-18T13:50:37.705" v="3724"/>
          <ac:spMkLst>
            <pc:docMk/>
            <pc:sldMk cId="1329539271" sldId="290"/>
            <ac:spMk id="6" creationId="{6DFE5A38-265E-49D1-ABAD-5F027F73F1F2}"/>
          </ac:spMkLst>
        </pc:spChg>
        <pc:spChg chg="add mod">
          <ac:chgData name="Joseph, Shaji" userId="ccbf9f0d-03f5-49e3-9861-39afc6f9f3c7" providerId="ADAL" clId="{B78EA1EE-3518-4663-AD14-5F888065CC9B}" dt="2025-04-18T13:50:37.705" v="3724"/>
          <ac:spMkLst>
            <pc:docMk/>
            <pc:sldMk cId="1329539271" sldId="290"/>
            <ac:spMk id="7" creationId="{EED6CDA2-62F1-4813-8375-A633165DD98A}"/>
          </ac:spMkLst>
        </pc:spChg>
        <pc:spChg chg="add mod">
          <ac:chgData name="Joseph, Shaji" userId="ccbf9f0d-03f5-49e3-9861-39afc6f9f3c7" providerId="ADAL" clId="{B78EA1EE-3518-4663-AD14-5F888065CC9B}" dt="2025-04-18T13:50:37.705" v="3724"/>
          <ac:spMkLst>
            <pc:docMk/>
            <pc:sldMk cId="1329539271" sldId="290"/>
            <ac:spMk id="8" creationId="{628CE82C-0861-4570-BA10-3F9384E7C2D4}"/>
          </ac:spMkLst>
        </pc:spChg>
        <pc:spChg chg="add mod">
          <ac:chgData name="Joseph, Shaji" userId="ccbf9f0d-03f5-49e3-9861-39afc6f9f3c7" providerId="ADAL" clId="{B78EA1EE-3518-4663-AD14-5F888065CC9B}" dt="2025-04-18T13:50:37.705" v="3724"/>
          <ac:spMkLst>
            <pc:docMk/>
            <pc:sldMk cId="1329539271" sldId="290"/>
            <ac:spMk id="10" creationId="{D3C17588-A397-4CFD-B44A-60AB0308C08F}"/>
          </ac:spMkLst>
        </pc:spChg>
        <pc:spChg chg="add mod">
          <ac:chgData name="Joseph, Shaji" userId="ccbf9f0d-03f5-49e3-9861-39afc6f9f3c7" providerId="ADAL" clId="{B78EA1EE-3518-4663-AD14-5F888065CC9B}" dt="2025-04-18T13:50:37.705" v="3724"/>
          <ac:spMkLst>
            <pc:docMk/>
            <pc:sldMk cId="1329539271" sldId="290"/>
            <ac:spMk id="12" creationId="{21B7D328-69FD-47EA-8312-23A99659785D}"/>
          </ac:spMkLst>
        </pc:spChg>
        <pc:spChg chg="add mod ord">
          <ac:chgData name="Joseph, Shaji" userId="ccbf9f0d-03f5-49e3-9861-39afc6f9f3c7" providerId="ADAL" clId="{B78EA1EE-3518-4663-AD14-5F888065CC9B}" dt="2025-04-18T13:50:37.705" v="3724"/>
          <ac:spMkLst>
            <pc:docMk/>
            <pc:sldMk cId="1329539271" sldId="290"/>
            <ac:spMk id="23" creationId="{F88F97BD-51B1-4474-BD39-4B9FE647C13C}"/>
          </ac:spMkLst>
        </pc:spChg>
        <pc:spChg chg="add mod">
          <ac:chgData name="Joseph, Shaji" userId="ccbf9f0d-03f5-49e3-9861-39afc6f9f3c7" providerId="ADAL" clId="{B78EA1EE-3518-4663-AD14-5F888065CC9B}" dt="2025-04-18T13:50:37.705" v="3724"/>
          <ac:spMkLst>
            <pc:docMk/>
            <pc:sldMk cId="1329539271" sldId="290"/>
            <ac:spMk id="25" creationId="{B2CCE6EA-3FA4-4207-8A63-BD7BED9FA935}"/>
          </ac:spMkLst>
        </pc:spChg>
        <pc:spChg chg="add mod">
          <ac:chgData name="Joseph, Shaji" userId="ccbf9f0d-03f5-49e3-9861-39afc6f9f3c7" providerId="ADAL" clId="{B78EA1EE-3518-4663-AD14-5F888065CC9B}" dt="2025-04-18T13:50:37.705" v="3724"/>
          <ac:spMkLst>
            <pc:docMk/>
            <pc:sldMk cId="1329539271" sldId="290"/>
            <ac:spMk id="30" creationId="{FFB6AA60-40C6-42C6-9306-43896DBCFD62}"/>
          </ac:spMkLst>
        </pc:spChg>
        <pc:spChg chg="add mod">
          <ac:chgData name="Joseph, Shaji" userId="ccbf9f0d-03f5-49e3-9861-39afc6f9f3c7" providerId="ADAL" clId="{B78EA1EE-3518-4663-AD14-5F888065CC9B}" dt="2025-04-18T13:50:37.705" v="3724"/>
          <ac:spMkLst>
            <pc:docMk/>
            <pc:sldMk cId="1329539271" sldId="290"/>
            <ac:spMk id="31" creationId="{B3C11511-0B0D-4F4D-9C68-4E056C177C2B}"/>
          </ac:spMkLst>
        </pc:spChg>
        <pc:spChg chg="mod">
          <ac:chgData name="Joseph, Shaji" userId="ccbf9f0d-03f5-49e3-9861-39afc6f9f3c7" providerId="ADAL" clId="{B78EA1EE-3518-4663-AD14-5F888065CC9B}" dt="2025-04-18T13:50:37.705" v="3724"/>
          <ac:spMkLst>
            <pc:docMk/>
            <pc:sldMk cId="1329539271" sldId="290"/>
            <ac:spMk id="44" creationId="{5F855448-57DF-E468-AF41-00CAAC2D7C74}"/>
          </ac:spMkLst>
        </pc:spChg>
        <pc:picChg chg="add mod">
          <ac:chgData name="Joseph, Shaji" userId="ccbf9f0d-03f5-49e3-9861-39afc6f9f3c7" providerId="ADAL" clId="{B78EA1EE-3518-4663-AD14-5F888065CC9B}" dt="2025-04-18T13:50:37.705" v="3724"/>
          <ac:picMkLst>
            <pc:docMk/>
            <pc:sldMk cId="1329539271" sldId="290"/>
            <ac:picMk id="3" creationId="{682A3E29-F3D1-4FC1-B116-569779DCEB7A}"/>
          </ac:picMkLst>
        </pc:picChg>
        <pc:picChg chg="add mod">
          <ac:chgData name="Joseph, Shaji" userId="ccbf9f0d-03f5-49e3-9861-39afc6f9f3c7" providerId="ADAL" clId="{B78EA1EE-3518-4663-AD14-5F888065CC9B}" dt="2025-04-18T13:50:37.705" v="3724"/>
          <ac:picMkLst>
            <pc:docMk/>
            <pc:sldMk cId="1329539271" sldId="290"/>
            <ac:picMk id="5" creationId="{139F3950-D871-4FF1-A3D7-56304F168D7A}"/>
          </ac:picMkLst>
        </pc:picChg>
        <pc:picChg chg="add mod ord">
          <ac:chgData name="Joseph, Shaji" userId="ccbf9f0d-03f5-49e3-9861-39afc6f9f3c7" providerId="ADAL" clId="{B78EA1EE-3518-4663-AD14-5F888065CC9B}" dt="2025-04-18T13:50:37.705" v="3724"/>
          <ac:picMkLst>
            <pc:docMk/>
            <pc:sldMk cId="1329539271" sldId="290"/>
            <ac:picMk id="11" creationId="{A76DDF6D-2AF6-4A4D-947D-15E0EF5FEBA0}"/>
          </ac:picMkLst>
        </pc:picChg>
        <pc:picChg chg="mod">
          <ac:chgData name="Joseph, Shaji" userId="ccbf9f0d-03f5-49e3-9861-39afc6f9f3c7" providerId="ADAL" clId="{B78EA1EE-3518-4663-AD14-5F888065CC9B}" dt="2025-04-18T13:50:37.705" v="3724"/>
          <ac:picMkLst>
            <pc:docMk/>
            <pc:sldMk cId="1329539271" sldId="290"/>
            <ac:picMk id="13" creationId="{1DFE730E-30E7-DA99-A3EE-ACB889D161E9}"/>
          </ac:picMkLst>
        </pc:picChg>
        <pc:picChg chg="add mod ord">
          <ac:chgData name="Joseph, Shaji" userId="ccbf9f0d-03f5-49e3-9861-39afc6f9f3c7" providerId="ADAL" clId="{B78EA1EE-3518-4663-AD14-5F888065CC9B}" dt="2025-04-18T13:50:37.705" v="3724"/>
          <ac:picMkLst>
            <pc:docMk/>
            <pc:sldMk cId="1329539271" sldId="290"/>
            <ac:picMk id="15" creationId="{EA0A152A-543A-447A-AB6B-84EC2DB7AE26}"/>
          </ac:picMkLst>
        </pc:picChg>
        <pc:picChg chg="add mod">
          <ac:chgData name="Joseph, Shaji" userId="ccbf9f0d-03f5-49e3-9861-39afc6f9f3c7" providerId="ADAL" clId="{B78EA1EE-3518-4663-AD14-5F888065CC9B}" dt="2025-04-18T13:50:37.705" v="3724"/>
          <ac:picMkLst>
            <pc:docMk/>
            <pc:sldMk cId="1329539271" sldId="290"/>
            <ac:picMk id="22" creationId="{C40E3286-28F2-4439-A79C-86B0E82051DD}"/>
          </ac:picMkLst>
        </pc:picChg>
        <pc:picChg chg="add mod ord">
          <ac:chgData name="Joseph, Shaji" userId="ccbf9f0d-03f5-49e3-9861-39afc6f9f3c7" providerId="ADAL" clId="{B78EA1EE-3518-4663-AD14-5F888065CC9B}" dt="2025-04-18T13:50:37.705" v="3724"/>
          <ac:picMkLst>
            <pc:docMk/>
            <pc:sldMk cId="1329539271" sldId="290"/>
            <ac:picMk id="27" creationId="{38D54BD0-176F-4E1C-A728-72B31FC99658}"/>
          </ac:picMkLst>
        </pc:picChg>
        <pc:picChg chg="add mod">
          <ac:chgData name="Joseph, Shaji" userId="ccbf9f0d-03f5-49e3-9861-39afc6f9f3c7" providerId="ADAL" clId="{B78EA1EE-3518-4663-AD14-5F888065CC9B}" dt="2025-04-18T13:50:37.705" v="3724"/>
          <ac:picMkLst>
            <pc:docMk/>
            <pc:sldMk cId="1329539271" sldId="290"/>
            <ac:picMk id="29" creationId="{51043E3B-60FF-468E-BD78-2F9A72B38638}"/>
          </ac:picMkLst>
        </pc:picChg>
        <pc:cxnChg chg="mod">
          <ac:chgData name="Joseph, Shaji" userId="ccbf9f0d-03f5-49e3-9861-39afc6f9f3c7" providerId="ADAL" clId="{B78EA1EE-3518-4663-AD14-5F888065CC9B}" dt="2025-04-18T13:50:37.705" v="3724"/>
          <ac:cxnSpMkLst>
            <pc:docMk/>
            <pc:sldMk cId="1329539271" sldId="290"/>
            <ac:cxnSpMk id="43" creationId="{752FDA21-768F-9929-E6D6-D78CD4F8EA24}"/>
          </ac:cxnSpMkLst>
        </pc:cxnChg>
      </pc:sldChg>
      <pc:sldChg chg="addSp delSp modSp mod modNotes">
        <pc:chgData name="Joseph, Shaji" userId="ccbf9f0d-03f5-49e3-9861-39afc6f9f3c7" providerId="ADAL" clId="{B78EA1EE-3518-4663-AD14-5F888065CC9B}" dt="2025-04-18T13:53:49.474" v="3725" actId="1076"/>
        <pc:sldMkLst>
          <pc:docMk/>
          <pc:sldMk cId="3003251909" sldId="291"/>
        </pc:sldMkLst>
        <pc:spChg chg="add mod">
          <ac:chgData name="Joseph, Shaji" userId="ccbf9f0d-03f5-49e3-9861-39afc6f9f3c7" providerId="ADAL" clId="{B78EA1EE-3518-4663-AD14-5F888065CC9B}" dt="2025-04-18T13:50:37.705" v="3724"/>
          <ac:spMkLst>
            <pc:docMk/>
            <pc:sldMk cId="3003251909" sldId="291"/>
            <ac:spMk id="5" creationId="{0ABBE8E7-0AC3-44AB-8351-07D00856C228}"/>
          </ac:spMkLst>
        </pc:spChg>
        <pc:spChg chg="add mod">
          <ac:chgData name="Joseph, Shaji" userId="ccbf9f0d-03f5-49e3-9861-39afc6f9f3c7" providerId="ADAL" clId="{B78EA1EE-3518-4663-AD14-5F888065CC9B}" dt="2025-04-18T13:50:37.705" v="3724"/>
          <ac:spMkLst>
            <pc:docMk/>
            <pc:sldMk cId="3003251909" sldId="291"/>
            <ac:spMk id="7" creationId="{3134A1F6-DD8B-40B8-85E5-85A3ACAB9F69}"/>
          </ac:spMkLst>
        </pc:spChg>
        <pc:spChg chg="add mod">
          <ac:chgData name="Joseph, Shaji" userId="ccbf9f0d-03f5-49e3-9861-39afc6f9f3c7" providerId="ADAL" clId="{B78EA1EE-3518-4663-AD14-5F888065CC9B}" dt="2025-04-18T13:50:37.705" v="3724"/>
          <ac:spMkLst>
            <pc:docMk/>
            <pc:sldMk cId="3003251909" sldId="291"/>
            <ac:spMk id="10" creationId="{E4F3C911-88B3-4768-9249-83E6715D31F4}"/>
          </ac:spMkLst>
        </pc:spChg>
        <pc:spChg chg="add mod">
          <ac:chgData name="Joseph, Shaji" userId="ccbf9f0d-03f5-49e3-9861-39afc6f9f3c7" providerId="ADAL" clId="{B78EA1EE-3518-4663-AD14-5F888065CC9B}" dt="2025-04-18T13:50:37.705" v="3724"/>
          <ac:spMkLst>
            <pc:docMk/>
            <pc:sldMk cId="3003251909" sldId="291"/>
            <ac:spMk id="11" creationId="{17AD499F-09B3-4488-A483-223716400BBF}"/>
          </ac:spMkLst>
        </pc:spChg>
        <pc:spChg chg="add mod">
          <ac:chgData name="Joseph, Shaji" userId="ccbf9f0d-03f5-49e3-9861-39afc6f9f3c7" providerId="ADAL" clId="{B78EA1EE-3518-4663-AD14-5F888065CC9B}" dt="2025-04-18T13:50:37.705" v="3724"/>
          <ac:spMkLst>
            <pc:docMk/>
            <pc:sldMk cId="3003251909" sldId="291"/>
            <ac:spMk id="12" creationId="{80FCD002-0031-44F4-A25F-A16E91FFD34B}"/>
          </ac:spMkLst>
        </pc:spChg>
        <pc:spChg chg="add mod">
          <ac:chgData name="Joseph, Shaji" userId="ccbf9f0d-03f5-49e3-9861-39afc6f9f3c7" providerId="ADAL" clId="{B78EA1EE-3518-4663-AD14-5F888065CC9B}" dt="2025-04-18T13:50:37.705" v="3724"/>
          <ac:spMkLst>
            <pc:docMk/>
            <pc:sldMk cId="3003251909" sldId="291"/>
            <ac:spMk id="13" creationId="{40DD06B6-3F0B-495D-A227-2AA46186BC71}"/>
          </ac:spMkLst>
        </pc:spChg>
        <pc:spChg chg="add mod">
          <ac:chgData name="Joseph, Shaji" userId="ccbf9f0d-03f5-49e3-9861-39afc6f9f3c7" providerId="ADAL" clId="{B78EA1EE-3518-4663-AD14-5F888065CC9B}" dt="2025-04-18T13:50:37.705" v="3724"/>
          <ac:spMkLst>
            <pc:docMk/>
            <pc:sldMk cId="3003251909" sldId="291"/>
            <ac:spMk id="16" creationId="{11009537-328E-4F92-B547-EDCA73050742}"/>
          </ac:spMkLst>
        </pc:spChg>
        <pc:spChg chg="add mod">
          <ac:chgData name="Joseph, Shaji" userId="ccbf9f0d-03f5-49e3-9861-39afc6f9f3c7" providerId="ADAL" clId="{B78EA1EE-3518-4663-AD14-5F888065CC9B}" dt="2025-04-18T13:50:37.705" v="3724"/>
          <ac:spMkLst>
            <pc:docMk/>
            <pc:sldMk cId="3003251909" sldId="291"/>
            <ac:spMk id="17" creationId="{BFF94A70-66FB-4D56-843E-CEE8C3AAB39F}"/>
          </ac:spMkLst>
        </pc:spChg>
        <pc:spChg chg="add mod">
          <ac:chgData name="Joseph, Shaji" userId="ccbf9f0d-03f5-49e3-9861-39afc6f9f3c7" providerId="ADAL" clId="{B78EA1EE-3518-4663-AD14-5F888065CC9B}" dt="2025-04-18T13:50:37.705" v="3724"/>
          <ac:spMkLst>
            <pc:docMk/>
            <pc:sldMk cId="3003251909" sldId="291"/>
            <ac:spMk id="18" creationId="{81B1F5C9-2BF2-458C-86F8-E63A6FFFB088}"/>
          </ac:spMkLst>
        </pc:spChg>
        <pc:picChg chg="add mod">
          <ac:chgData name="Joseph, Shaji" userId="ccbf9f0d-03f5-49e3-9861-39afc6f9f3c7" providerId="ADAL" clId="{B78EA1EE-3518-4663-AD14-5F888065CC9B}" dt="2025-04-18T13:50:37.705" v="3724"/>
          <ac:picMkLst>
            <pc:docMk/>
            <pc:sldMk cId="3003251909" sldId="291"/>
            <ac:picMk id="3" creationId="{76676C81-DEFB-4163-A462-221C34326A50}"/>
          </ac:picMkLst>
        </pc:picChg>
        <pc:picChg chg="add mod">
          <ac:chgData name="Joseph, Shaji" userId="ccbf9f0d-03f5-49e3-9861-39afc6f9f3c7" providerId="ADAL" clId="{B78EA1EE-3518-4663-AD14-5F888065CC9B}" dt="2025-04-18T13:50:37.705" v="3724"/>
          <ac:picMkLst>
            <pc:docMk/>
            <pc:sldMk cId="3003251909" sldId="291"/>
            <ac:picMk id="6" creationId="{D4571248-530E-44D6-AF8E-F022D40846AC}"/>
          </ac:picMkLst>
        </pc:picChg>
        <pc:picChg chg="add mod">
          <ac:chgData name="Joseph, Shaji" userId="ccbf9f0d-03f5-49e3-9861-39afc6f9f3c7" providerId="ADAL" clId="{B78EA1EE-3518-4663-AD14-5F888065CC9B}" dt="2025-04-18T13:50:37.705" v="3724"/>
          <ac:picMkLst>
            <pc:docMk/>
            <pc:sldMk cId="3003251909" sldId="291"/>
            <ac:picMk id="8" creationId="{5B7CE3F2-F4B4-4E8B-A16D-6240C0046C4C}"/>
          </ac:picMkLst>
        </pc:picChg>
        <pc:picChg chg="add mod">
          <ac:chgData name="Joseph, Shaji" userId="ccbf9f0d-03f5-49e3-9861-39afc6f9f3c7" providerId="ADAL" clId="{B78EA1EE-3518-4663-AD14-5F888065CC9B}" dt="2025-04-18T13:50:37.705" v="3724"/>
          <ac:picMkLst>
            <pc:docMk/>
            <pc:sldMk cId="3003251909" sldId="291"/>
            <ac:picMk id="9" creationId="{DC6389FC-6C2A-4AC5-9886-A17F3A1C7C95}"/>
          </ac:picMkLst>
        </pc:picChg>
        <pc:picChg chg="add mod">
          <ac:chgData name="Joseph, Shaji" userId="ccbf9f0d-03f5-49e3-9861-39afc6f9f3c7" providerId="ADAL" clId="{B78EA1EE-3518-4663-AD14-5F888065CC9B}" dt="2025-04-18T13:53:49.474" v="3725" actId="1076"/>
          <ac:picMkLst>
            <pc:docMk/>
            <pc:sldMk cId="3003251909" sldId="291"/>
            <ac:picMk id="15" creationId="{0A435776-D95E-4FDF-91AC-4AA9D2840362}"/>
          </ac:picMkLst>
        </pc:picChg>
      </pc:sldChg>
      <pc:sldChg chg="modSp del modNotes">
        <pc:chgData name="Joseph, Shaji" userId="ccbf9f0d-03f5-49e3-9861-39afc6f9f3c7" providerId="ADAL" clId="{B78EA1EE-3518-4663-AD14-5F888065CC9B}" dt="2025-04-18T15:15:55.812" v="4091" actId="2696"/>
        <pc:sldMkLst>
          <pc:docMk/>
          <pc:sldMk cId="2390678392" sldId="292"/>
        </pc:sldMkLst>
      </pc:sldChg>
      <pc:sldChg chg="addSp delSp modSp add mod ord">
        <pc:chgData name="Joseph, Shaji" userId="ccbf9f0d-03f5-49e3-9861-39afc6f9f3c7" providerId="ADAL" clId="{B78EA1EE-3518-4663-AD14-5F888065CC9B}" dt="2025-04-18T16:18:53.078" v="4517" actId="6549"/>
        <pc:sldMkLst>
          <pc:docMk/>
          <pc:sldMk cId="4005137810" sldId="292"/>
        </pc:sldMkLst>
        <pc:spChg chg="add mod">
          <ac:chgData name="Joseph, Shaji" userId="ccbf9f0d-03f5-49e3-9861-39afc6f9f3c7" providerId="ADAL" clId="{B78EA1EE-3518-4663-AD14-5F888065CC9B}" dt="2025-04-18T16:09:31.400" v="4407" actId="14100"/>
          <ac:spMkLst>
            <pc:docMk/>
            <pc:sldMk cId="4005137810" sldId="292"/>
            <ac:spMk id="9" creationId="{73FE7FB0-8A49-4615-898C-96C5F3C39371}"/>
          </ac:spMkLst>
        </pc:spChg>
        <pc:spChg chg="add mod">
          <ac:chgData name="Joseph, Shaji" userId="ccbf9f0d-03f5-49e3-9861-39afc6f9f3c7" providerId="ADAL" clId="{B78EA1EE-3518-4663-AD14-5F888065CC9B}" dt="2025-04-18T16:18:53.078" v="4517" actId="6549"/>
          <ac:spMkLst>
            <pc:docMk/>
            <pc:sldMk cId="4005137810" sldId="292"/>
            <ac:spMk id="11" creationId="{C154D3E9-2C42-4596-9E5C-F30E095E5DE8}"/>
          </ac:spMkLst>
        </pc:spChg>
        <pc:picChg chg="add mod">
          <ac:chgData name="Joseph, Shaji" userId="ccbf9f0d-03f5-49e3-9861-39afc6f9f3c7" providerId="ADAL" clId="{B78EA1EE-3518-4663-AD14-5F888065CC9B}" dt="2025-04-18T16:11:31.114" v="4424" actId="1038"/>
          <ac:picMkLst>
            <pc:docMk/>
            <pc:sldMk cId="4005137810" sldId="292"/>
            <ac:picMk id="6" creationId="{7D69591B-8688-484F-8509-0661E61547C6}"/>
          </ac:picMkLst>
        </pc:picChg>
        <pc:picChg chg="add mod">
          <ac:chgData name="Joseph, Shaji" userId="ccbf9f0d-03f5-49e3-9861-39afc6f9f3c7" providerId="ADAL" clId="{B78EA1EE-3518-4663-AD14-5F888065CC9B}" dt="2025-04-18T16:11:48.880" v="4427" actId="1076"/>
          <ac:picMkLst>
            <pc:docMk/>
            <pc:sldMk cId="4005137810" sldId="292"/>
            <ac:picMk id="12" creationId="{D963B1CD-321F-4C71-9AEC-571DB81CF605}"/>
          </ac:picMkLst>
        </pc:picChg>
        <pc:picChg chg="add mod">
          <ac:chgData name="Joseph, Shaji" userId="ccbf9f0d-03f5-49e3-9861-39afc6f9f3c7" providerId="ADAL" clId="{B78EA1EE-3518-4663-AD14-5F888065CC9B}" dt="2025-04-18T16:11:39.252" v="4426" actId="14100"/>
          <ac:picMkLst>
            <pc:docMk/>
            <pc:sldMk cId="4005137810" sldId="292"/>
            <ac:picMk id="14" creationId="{50BE84A6-5C93-4BCD-BDB3-3EEDAEE86C47}"/>
          </ac:picMkLst>
        </pc:picChg>
      </pc:sldChg>
      <pc:sldChg chg="addSp delSp modSp add mod">
        <pc:chgData name="Joseph, Shaji" userId="ccbf9f0d-03f5-49e3-9861-39afc6f9f3c7" providerId="ADAL" clId="{B78EA1EE-3518-4663-AD14-5F888065CC9B}" dt="2025-04-18T16:37:50.964" v="4785" actId="6549"/>
        <pc:sldMkLst>
          <pc:docMk/>
          <pc:sldMk cId="1748607445" sldId="293"/>
        </pc:sldMkLst>
        <pc:spChg chg="mod">
          <ac:chgData name="Joseph, Shaji" userId="ccbf9f0d-03f5-49e3-9861-39afc6f9f3c7" providerId="ADAL" clId="{B78EA1EE-3518-4663-AD14-5F888065CC9B}" dt="2025-04-18T16:22:30.149" v="4544" actId="1076"/>
          <ac:spMkLst>
            <pc:docMk/>
            <pc:sldMk cId="1748607445" sldId="293"/>
            <ac:spMk id="7" creationId="{0F9DDB04-EC1B-4C78-898A-81A8FBDE2623}"/>
          </ac:spMkLst>
        </pc:spChg>
        <pc:spChg chg="mod">
          <ac:chgData name="Joseph, Shaji" userId="ccbf9f0d-03f5-49e3-9861-39afc6f9f3c7" providerId="ADAL" clId="{B78EA1EE-3518-4663-AD14-5F888065CC9B}" dt="2025-04-18T16:37:50.964" v="4785" actId="6549"/>
          <ac:spMkLst>
            <pc:docMk/>
            <pc:sldMk cId="1748607445" sldId="293"/>
            <ac:spMk id="8" creationId="{D7186695-2A6D-4F4C-B957-35514EFCA0F9}"/>
          </ac:spMkLst>
        </pc:spChg>
        <pc:picChg chg="add mod">
          <ac:chgData name="Joseph, Shaji" userId="ccbf9f0d-03f5-49e3-9861-39afc6f9f3c7" providerId="ADAL" clId="{B78EA1EE-3518-4663-AD14-5F888065CC9B}" dt="2025-04-18T16:36:06.450" v="4763" actId="14100"/>
          <ac:picMkLst>
            <pc:docMk/>
            <pc:sldMk cId="1748607445" sldId="293"/>
            <ac:picMk id="4" creationId="{193283BE-C825-4950-83DF-F8C031920B3C}"/>
          </ac:picMkLst>
        </pc:picChg>
        <pc:picChg chg="add mod">
          <ac:chgData name="Joseph, Shaji" userId="ccbf9f0d-03f5-49e3-9861-39afc6f9f3c7" providerId="ADAL" clId="{B78EA1EE-3518-4663-AD14-5F888065CC9B}" dt="2025-04-18T16:37:25.597" v="4765" actId="1076"/>
          <ac:picMkLst>
            <pc:docMk/>
            <pc:sldMk cId="1748607445" sldId="293"/>
            <ac:picMk id="10" creationId="{FD273AEF-CDA4-4D43-9EFA-811CB7E29203}"/>
          </ac:picMkLst>
        </pc:picChg>
      </pc:sldChg>
      <pc:sldChg chg="addSp delSp modSp add mod">
        <pc:chgData name="Joseph, Shaji" userId="ccbf9f0d-03f5-49e3-9861-39afc6f9f3c7" providerId="ADAL" clId="{B78EA1EE-3518-4663-AD14-5F888065CC9B}" dt="2025-04-18T16:55:37.864" v="4968" actId="1076"/>
        <pc:sldMkLst>
          <pc:docMk/>
          <pc:sldMk cId="1793762512" sldId="294"/>
        </pc:sldMkLst>
        <pc:spChg chg="add mod">
          <ac:chgData name="Joseph, Shaji" userId="ccbf9f0d-03f5-49e3-9861-39afc6f9f3c7" providerId="ADAL" clId="{B78EA1EE-3518-4663-AD14-5F888065CC9B}" dt="2025-04-18T16:40:03.505" v="4799" actId="1076"/>
          <ac:spMkLst>
            <pc:docMk/>
            <pc:sldMk cId="1793762512" sldId="294"/>
            <ac:spMk id="5" creationId="{1932430D-36B7-434E-AF9C-53A089C34848}"/>
          </ac:spMkLst>
        </pc:spChg>
        <pc:spChg chg="add mod">
          <ac:chgData name="Joseph, Shaji" userId="ccbf9f0d-03f5-49e3-9861-39afc6f9f3c7" providerId="ADAL" clId="{B78EA1EE-3518-4663-AD14-5F888065CC9B}" dt="2025-04-18T16:50:16.534" v="4963" actId="20577"/>
          <ac:spMkLst>
            <pc:docMk/>
            <pc:sldMk cId="1793762512" sldId="294"/>
            <ac:spMk id="13" creationId="{6351FB85-0FDF-4B45-B648-D364B48DEB55}"/>
          </ac:spMkLst>
        </pc:spChg>
        <pc:picChg chg="add mod">
          <ac:chgData name="Joseph, Shaji" userId="ccbf9f0d-03f5-49e3-9861-39afc6f9f3c7" providerId="ADAL" clId="{B78EA1EE-3518-4663-AD14-5F888065CC9B}" dt="2025-04-18T16:42:16.575" v="4810" actId="14100"/>
          <ac:picMkLst>
            <pc:docMk/>
            <pc:sldMk cId="1793762512" sldId="294"/>
            <ac:picMk id="11" creationId="{0E8007C6-9F63-44B7-8661-E1A15E01295F}"/>
          </ac:picMkLst>
        </pc:picChg>
        <pc:picChg chg="add mod">
          <ac:chgData name="Joseph, Shaji" userId="ccbf9f0d-03f5-49e3-9861-39afc6f9f3c7" providerId="ADAL" clId="{B78EA1EE-3518-4663-AD14-5F888065CC9B}" dt="2025-04-18T16:55:37.864" v="4968" actId="1076"/>
          <ac:picMkLst>
            <pc:docMk/>
            <pc:sldMk cId="1793762512" sldId="294"/>
            <ac:picMk id="15" creationId="{929B558A-8139-4F60-A407-5B16814CFBF2}"/>
          </ac:picMkLst>
        </pc:picChg>
      </pc:sldChg>
      <pc:sldChg chg="addSp delSp modSp add mod">
        <pc:chgData name="Joseph, Shaji" userId="ccbf9f0d-03f5-49e3-9861-39afc6f9f3c7" providerId="ADAL" clId="{B78EA1EE-3518-4663-AD14-5F888065CC9B}" dt="2025-04-24T20:57:04.042" v="5098" actId="255"/>
        <pc:sldMkLst>
          <pc:docMk/>
          <pc:sldMk cId="2826668019" sldId="295"/>
        </pc:sldMkLst>
        <pc:spChg chg="add mod">
          <ac:chgData name="Joseph, Shaji" userId="ccbf9f0d-03f5-49e3-9861-39afc6f9f3c7" providerId="ADAL" clId="{B78EA1EE-3518-4663-AD14-5F888065CC9B}" dt="2025-04-24T20:53:18.088" v="5095" actId="122"/>
          <ac:spMkLst>
            <pc:docMk/>
            <pc:sldMk cId="2826668019" sldId="295"/>
            <ac:spMk id="7" creationId="{29C22511-F5F8-4CC2-8378-CA03FE135638}"/>
          </ac:spMkLst>
        </pc:spChg>
        <pc:spChg chg="add del mod">
          <ac:chgData name="Joseph, Shaji" userId="ccbf9f0d-03f5-49e3-9861-39afc6f9f3c7" providerId="ADAL" clId="{B78EA1EE-3518-4663-AD14-5F888065CC9B}" dt="2025-04-24T18:58:59.757" v="5045" actId="47"/>
          <ac:spMkLst>
            <pc:docMk/>
            <pc:sldMk cId="2826668019" sldId="295"/>
            <ac:spMk id="8" creationId="{FFE814B5-04C8-4E50-9FDB-9B0B0759F6BD}"/>
          </ac:spMkLst>
        </pc:spChg>
        <pc:spChg chg="mod">
          <ac:chgData name="Joseph, Shaji" userId="ccbf9f0d-03f5-49e3-9861-39afc6f9f3c7" providerId="ADAL" clId="{B78EA1EE-3518-4663-AD14-5F888065CC9B}" dt="2025-04-24T20:57:04.042" v="5098" actId="255"/>
          <ac:spMkLst>
            <pc:docMk/>
            <pc:sldMk cId="2826668019" sldId="295"/>
            <ac:spMk id="13" creationId="{6351FB85-0FDF-4B45-B648-D364B48DEB55}"/>
          </ac:spMkLst>
        </pc:spChg>
      </pc:sldChg>
      <pc:sldMasterChg chg="modSp modSldLayout">
        <pc:chgData name="Joseph, Shaji" userId="ccbf9f0d-03f5-49e3-9861-39afc6f9f3c7" providerId="ADAL" clId="{B78EA1EE-3518-4663-AD14-5F888065CC9B}" dt="2025-04-18T13:50:37.705" v="3724"/>
        <pc:sldMasterMkLst>
          <pc:docMk/>
          <pc:sldMasterMk cId="2464305198" sldId="2147483648"/>
        </pc:sldMasterMkLst>
        <pc:spChg chg="mod">
          <ac:chgData name="Joseph, Shaji" userId="ccbf9f0d-03f5-49e3-9861-39afc6f9f3c7" providerId="ADAL" clId="{B78EA1EE-3518-4663-AD14-5F888065CC9B}" dt="2025-04-18T13:50:37.705" v="3724"/>
          <ac:spMkLst>
            <pc:docMk/>
            <pc:sldMasterMk cId="2464305198" sldId="2147483648"/>
            <ac:spMk id="2" creationId="{DB4660D4-B0ED-42D9-BC6D-AF4F1F9CB6C0}"/>
          </ac:spMkLst>
        </pc:spChg>
        <pc:spChg chg="mod">
          <ac:chgData name="Joseph, Shaji" userId="ccbf9f0d-03f5-49e3-9861-39afc6f9f3c7" providerId="ADAL" clId="{B78EA1EE-3518-4663-AD14-5F888065CC9B}" dt="2025-04-18T13:50:37.705" v="3724"/>
          <ac:spMkLst>
            <pc:docMk/>
            <pc:sldMasterMk cId="2464305198" sldId="2147483648"/>
            <ac:spMk id="3" creationId="{74C607AE-E8B7-4C3B-A6DA-04289E2F0A45}"/>
          </ac:spMkLst>
        </pc:spChg>
        <pc:spChg chg="mod">
          <ac:chgData name="Joseph, Shaji" userId="ccbf9f0d-03f5-49e3-9861-39afc6f9f3c7" providerId="ADAL" clId="{B78EA1EE-3518-4663-AD14-5F888065CC9B}" dt="2025-04-18T13:50:37.705" v="3724"/>
          <ac:spMkLst>
            <pc:docMk/>
            <pc:sldMasterMk cId="2464305198" sldId="2147483648"/>
            <ac:spMk id="4" creationId="{001917CC-671D-47EA-B065-51E87EC27B53}"/>
          </ac:spMkLst>
        </pc:spChg>
        <pc:spChg chg="mod">
          <ac:chgData name="Joseph, Shaji" userId="ccbf9f0d-03f5-49e3-9861-39afc6f9f3c7" providerId="ADAL" clId="{B78EA1EE-3518-4663-AD14-5F888065CC9B}" dt="2025-04-18T13:50:37.705" v="3724"/>
          <ac:spMkLst>
            <pc:docMk/>
            <pc:sldMasterMk cId="2464305198" sldId="2147483648"/>
            <ac:spMk id="5" creationId="{3F2D0B54-5D87-4D1B-9C6E-5A7B87C833A0}"/>
          </ac:spMkLst>
        </pc:spChg>
        <pc:spChg chg="mod">
          <ac:chgData name="Joseph, Shaji" userId="ccbf9f0d-03f5-49e3-9861-39afc6f9f3c7" providerId="ADAL" clId="{B78EA1EE-3518-4663-AD14-5F888065CC9B}" dt="2025-04-18T13:50:37.705" v="3724"/>
          <ac:spMkLst>
            <pc:docMk/>
            <pc:sldMasterMk cId="2464305198" sldId="2147483648"/>
            <ac:spMk id="6" creationId="{C5CADFFD-0FF7-4DDC-8879-918576F63EA6}"/>
          </ac:spMkLst>
        </pc:spChg>
        <pc:sldLayoutChg chg="modSp">
          <pc:chgData name="Joseph, Shaji" userId="ccbf9f0d-03f5-49e3-9861-39afc6f9f3c7" providerId="ADAL" clId="{B78EA1EE-3518-4663-AD14-5F888065CC9B}" dt="2025-04-18T13:50:37.705" v="3724"/>
          <pc:sldLayoutMkLst>
            <pc:docMk/>
            <pc:sldMasterMk cId="2464305198" sldId="2147483648"/>
            <pc:sldLayoutMk cId="3839583478" sldId="2147483649"/>
          </pc:sldLayoutMkLst>
          <pc:spChg chg="mod">
            <ac:chgData name="Joseph, Shaji" userId="ccbf9f0d-03f5-49e3-9861-39afc6f9f3c7" providerId="ADAL" clId="{B78EA1EE-3518-4663-AD14-5F888065CC9B}" dt="2025-04-18T13:50:37.705" v="3724"/>
            <ac:spMkLst>
              <pc:docMk/>
              <pc:sldMasterMk cId="2464305198" sldId="2147483648"/>
              <pc:sldLayoutMk cId="3839583478" sldId="2147483649"/>
              <ac:spMk id="2" creationId="{6C25C416-A3A2-4CF9-9532-2C0BFB51CFDF}"/>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3" creationId="{43D32955-BB06-40DE-A14A-2170FD41AD52}"/>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0" creationId="{A1F97041-3EE3-4F17-990B-3AC264934EF0}"/>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2" creationId="{51DA30E2-82DB-4AA1-B134-9482F5CD7689}"/>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5" creationId="{5502070B-3F7D-436A-849C-FB64175E8B45}"/>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7" creationId="{675AAC8A-F8AB-44A3-9748-96464E9E0B6B}"/>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23" creationId="{C8FD950B-0E2B-4905-8DE9-195E24B2ABE7}"/>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78" creationId="{871E1954-F3FD-427D-8FFA-F28839673545}"/>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80" creationId="{B655BD1D-8AE2-43E7-B1D4-17923D0E0171}"/>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82" creationId="{9F92C461-5E10-49F3-B4F0-F320512C0756}"/>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85" creationId="{A6D57951-375C-41E9-BF45-DFC40F8E0A1A}"/>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88" creationId="{E4A4216D-DF9B-4DD9-989C-1F4040F3F4F7}"/>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92" creationId="{3DCCC81D-9EE7-47A8-8A4C-74B5E047A336}"/>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95" creationId="{9985F9FD-CFFB-417E-A560-28BD7BC7EE86}"/>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98" creationId="{9A923F7B-7D75-4E04-AE62-D5B99F645756}"/>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02" creationId="{F0239D2C-73EF-42E3-B73F-E69B7C27F65B}"/>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05" creationId="{59BA1C3D-ADED-4596-8A9D-3DEC7E848945}"/>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08" creationId="{015F2BFA-6803-42A0-A870-794B120EF574}"/>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10" creationId="{E09A173D-9FE5-446C-B59E-5D7C0A00BF6C}"/>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13" creationId="{974C3792-995F-4717-8C8B-089BBA7DE9C7}"/>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68" creationId="{D0B57759-E007-4FD0-9C6B-356DC53050C4}"/>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175" creationId="{273C520A-0126-47DA-A75B-1A38883907A2}"/>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291" creationId="{AB12487D-8BC9-4BEB-B6A7-B9DD702B2BD3}"/>
            </ac:spMkLst>
          </pc:spChg>
          <pc:spChg chg="mod">
            <ac:chgData name="Joseph, Shaji" userId="ccbf9f0d-03f5-49e3-9861-39afc6f9f3c7" providerId="ADAL" clId="{B78EA1EE-3518-4663-AD14-5F888065CC9B}" dt="2025-04-18T13:50:37.705" v="3724"/>
            <ac:spMkLst>
              <pc:docMk/>
              <pc:sldMasterMk cId="2464305198" sldId="2147483648"/>
              <pc:sldLayoutMk cId="3839583478" sldId="2147483649"/>
              <ac:spMk id="344" creationId="{0685D98A-CA5A-4C48-9AEB-4C1A201237A1}"/>
            </ac:spMkLst>
          </pc:s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4" creationId="{211C2927-0A13-DC57-A83B-B8DB787A48CF}"/>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83" creationId="{31CF95CD-48BB-4659-870A-21584266D83F}"/>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86" creationId="{6B3BCF7C-4204-4B1A-8371-96E859FC8425}"/>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89" creationId="{F80BBFBA-D0FB-4E20-8981-F569A2A0B678}"/>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90" creationId="{4BDDEAF6-0726-4BF4-96D7-EBA489ABF3E5}"/>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96" creationId="{9411687D-2631-487B-AEAB-39750C9E52BF}"/>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99" creationId="{DACFFF66-0600-406E-AF42-9FD8E8EDB397}"/>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115" creationId="{81973B3A-7185-45FB-A2E6-A7BDE6414DF3}"/>
            </ac:grpSpMkLst>
          </pc:grpChg>
          <pc:grpChg chg="mod">
            <ac:chgData name="Joseph, Shaji" userId="ccbf9f0d-03f5-49e3-9861-39afc6f9f3c7" providerId="ADAL" clId="{B78EA1EE-3518-4663-AD14-5F888065CC9B}" dt="2025-04-18T13:50:37.705" v="3724"/>
            <ac:grpSpMkLst>
              <pc:docMk/>
              <pc:sldMasterMk cId="2464305198" sldId="2147483648"/>
              <pc:sldLayoutMk cId="3839583478" sldId="2147483649"/>
              <ac:grpSpMk id="116" creationId="{AC3F6810-4D95-4C6E-A30A-459BAD7510FE}"/>
            </ac:grpSpMkLst>
          </pc:grpChg>
          <pc:picChg chg="mod">
            <ac:chgData name="Joseph, Shaji" userId="ccbf9f0d-03f5-49e3-9861-39afc6f9f3c7" providerId="ADAL" clId="{B78EA1EE-3518-4663-AD14-5F888065CC9B}" dt="2025-04-18T13:50:37.705" v="3724"/>
            <ac:picMkLst>
              <pc:docMk/>
              <pc:sldMasterMk cId="2464305198" sldId="2147483648"/>
              <pc:sldLayoutMk cId="3839583478" sldId="2147483649"/>
              <ac:picMk id="297" creationId="{AEE6DE36-A3C9-4D40-B471-F49B6A875D39}"/>
            </ac:picMkLst>
          </pc:picChg>
          <pc:picChg chg="mod">
            <ac:chgData name="Joseph, Shaji" userId="ccbf9f0d-03f5-49e3-9861-39afc6f9f3c7" providerId="ADAL" clId="{B78EA1EE-3518-4663-AD14-5F888065CC9B}" dt="2025-04-18T13:50:37.705" v="3724"/>
            <ac:picMkLst>
              <pc:docMk/>
              <pc:sldMasterMk cId="2464305198" sldId="2147483648"/>
              <pc:sldLayoutMk cId="3839583478" sldId="2147483649"/>
              <ac:picMk id="299" creationId="{99FF86FA-8891-4235-B88B-CFCA3B57E53A}"/>
            </ac:picMkLst>
          </pc:picChg>
          <pc:cxnChg chg="mod">
            <ac:chgData name="Joseph, Shaji" userId="ccbf9f0d-03f5-49e3-9861-39afc6f9f3c7" providerId="ADAL" clId="{B78EA1EE-3518-4663-AD14-5F888065CC9B}" dt="2025-04-18T13:50:37.705" v="3724"/>
            <ac:cxnSpMkLst>
              <pc:docMk/>
              <pc:sldMasterMk cId="2464305198" sldId="2147483648"/>
              <pc:sldLayoutMk cId="3839583478" sldId="2147483649"/>
              <ac:cxnSpMk id="170" creationId="{7ADD6DC9-9036-47C7-AAE5-8AF23CE0C81D}"/>
            </ac:cxnSpMkLst>
          </pc:cxnChg>
        </pc:sldLayoutChg>
        <pc:sldLayoutChg chg="modSp">
          <pc:chgData name="Joseph, Shaji" userId="ccbf9f0d-03f5-49e3-9861-39afc6f9f3c7" providerId="ADAL" clId="{B78EA1EE-3518-4663-AD14-5F888065CC9B}" dt="2025-04-18T13:50:37.705" v="3724"/>
          <pc:sldLayoutMkLst>
            <pc:docMk/>
            <pc:sldMasterMk cId="2464305198" sldId="2147483648"/>
            <pc:sldLayoutMk cId="193739902" sldId="2147483666"/>
          </pc:sldLayoutMkLst>
          <pc:spChg chg="mod">
            <ac:chgData name="Joseph, Shaji" userId="ccbf9f0d-03f5-49e3-9861-39afc6f9f3c7" providerId="ADAL" clId="{B78EA1EE-3518-4663-AD14-5F888065CC9B}" dt="2025-04-18T13:50:37.705" v="3724"/>
            <ac:spMkLst>
              <pc:docMk/>
              <pc:sldMasterMk cId="2464305198" sldId="2147483648"/>
              <pc:sldLayoutMk cId="193739902" sldId="2147483666"/>
              <ac:spMk id="2" creationId="{A4AE12D1-08AF-45E9-A34A-BDE9E860BAA2}"/>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 creationId="{A8925BB7-B630-981C-964B-37A5DCBEA2E2}"/>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 creationId="{4B4D24B0-E841-7B76-D133-06ABBAB6B6FF}"/>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6" creationId="{C7D011F5-A799-BEAA-9160-5743D58B456A}"/>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7" creationId="{F183B974-C7F1-5026-EC6E-647371B64BBB}"/>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18" creationId="{02B04AFC-F339-4DFB-AA44-D68317065E02}"/>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24" creationId="{808ADBC6-C9BE-4302-A86A-4AC842874C24}"/>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31" creationId="{A522571C-09D3-4F39-B963-76F80D9973F1}"/>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36" creationId="{20268D7D-D5FB-492C-8D00-3E866534BD42}"/>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2" creationId="{0AEE1DDC-07C3-4204-A3B1-BB7C77C0622B}"/>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4" creationId="{6A9CA073-4F0B-4787-B46D-7886261E945E}"/>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5" creationId="{9AF901A3-1EC5-458F-A653-74CCEAE9A13D}"/>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6" creationId="{4D5E35A9-4BB5-48F3-AE34-E1BDD3343EB1}"/>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7" creationId="{A9A549D5-A823-49C4-8C36-D074E6E039B9}"/>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48" creationId="{6A767C47-7246-4B50-8E78-82766365754A}"/>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0" creationId="{A5616AB2-7A83-42C0-883C-FFA27D5468CE}"/>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2" creationId="{10167348-D9AA-4440-8569-849A6B0F2C2D}"/>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4" creationId="{BC8B72EE-335A-4030-B500-7E6FB4D24F18}"/>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6" creationId="{E362A8AA-1110-4C1C-9922-60F7D43E82B0}"/>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8" creationId="{A1FA4EA0-701D-49A3-8962-1BD0CE6E9C0E}"/>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59" creationId="{EC81C305-3A69-4634-8A07-56F8272122AF}"/>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60" creationId="{A14AAEDA-8F87-420D-A6BD-FF115C08EB7A}"/>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64" creationId="{0407AED1-9974-465A-BC9C-530E270105DE}"/>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71" creationId="{E20239FE-47D0-4B4F-8440-F859F368C141}"/>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74" creationId="{72557B54-30A3-4192-9D51-EE28AF522DE9}"/>
            </ac:spMkLst>
          </pc:spChg>
          <pc:spChg chg="mod">
            <ac:chgData name="Joseph, Shaji" userId="ccbf9f0d-03f5-49e3-9861-39afc6f9f3c7" providerId="ADAL" clId="{B78EA1EE-3518-4663-AD14-5F888065CC9B}" dt="2025-04-18T13:50:37.705" v="3724"/>
            <ac:spMkLst>
              <pc:docMk/>
              <pc:sldMasterMk cId="2464305198" sldId="2147483648"/>
              <pc:sldLayoutMk cId="193739902" sldId="2147483666"/>
              <ac:spMk id="75" creationId="{15DA288D-BE35-46E8-AA86-9F28D8504DAB}"/>
            </ac:spMkLst>
          </pc:s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3" creationId="{464914EB-20DD-97B4-8FF9-94D739D21CA4}"/>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40" creationId="{18216784-417D-44A8-8CF1-C0CAF410EB9B}"/>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41" creationId="{FFF90BA2-E949-4FDF-A88E-B68F607E3205}"/>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43" creationId="{41F18930-2C24-4BA6-A1EB-BF1644EE8558}"/>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49" creationId="{D5953E65-C24C-4C83-86BB-E4A6D2532FDF}"/>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51" creationId="{0B9DA7A8-A66E-4E0E-92DF-B3FF112EBB70}"/>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53" creationId="{94E74739-1964-4A3C-B2E5-28FEF5EF8E49}"/>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55" creationId="{E31C22DC-76BD-4E83-8A1A-B7AE70B2E8FE}"/>
            </ac:grpSpMkLst>
          </pc:grpChg>
          <pc:grpChg chg="mod">
            <ac:chgData name="Joseph, Shaji" userId="ccbf9f0d-03f5-49e3-9861-39afc6f9f3c7" providerId="ADAL" clId="{B78EA1EE-3518-4663-AD14-5F888065CC9B}" dt="2025-04-18T13:50:37.705" v="3724"/>
            <ac:grpSpMkLst>
              <pc:docMk/>
              <pc:sldMasterMk cId="2464305198" sldId="2147483648"/>
              <pc:sldLayoutMk cId="193739902" sldId="2147483666"/>
              <ac:grpSpMk id="57" creationId="{F63C700C-5749-4BA1-8128-78559312E825}"/>
            </ac:grpSpMkLst>
          </pc:grpChg>
          <pc:picChg chg="mod">
            <ac:chgData name="Joseph, Shaji" userId="ccbf9f0d-03f5-49e3-9861-39afc6f9f3c7" providerId="ADAL" clId="{B78EA1EE-3518-4663-AD14-5F888065CC9B}" dt="2025-04-18T13:50:37.705" v="3724"/>
            <ac:picMkLst>
              <pc:docMk/>
              <pc:sldMasterMk cId="2464305198" sldId="2147483648"/>
              <pc:sldLayoutMk cId="193739902" sldId="2147483666"/>
              <ac:picMk id="14" creationId="{54BCEF24-C76B-44E5-A457-E55658E8EB8B}"/>
            </ac:picMkLst>
          </pc:picChg>
          <pc:picChg chg="mod">
            <ac:chgData name="Joseph, Shaji" userId="ccbf9f0d-03f5-49e3-9861-39afc6f9f3c7" providerId="ADAL" clId="{B78EA1EE-3518-4663-AD14-5F888065CC9B}" dt="2025-04-18T13:50:37.705" v="3724"/>
            <ac:picMkLst>
              <pc:docMk/>
              <pc:sldMasterMk cId="2464305198" sldId="2147483648"/>
              <pc:sldLayoutMk cId="193739902" sldId="2147483666"/>
              <ac:picMk id="20" creationId="{E88B2398-8473-499F-836C-F3AF518F5BB2}"/>
            </ac:picMkLst>
          </pc:picChg>
          <pc:picChg chg="mod">
            <ac:chgData name="Joseph, Shaji" userId="ccbf9f0d-03f5-49e3-9861-39afc6f9f3c7" providerId="ADAL" clId="{B78EA1EE-3518-4663-AD14-5F888065CC9B}" dt="2025-04-18T13:50:37.705" v="3724"/>
            <ac:picMkLst>
              <pc:docMk/>
              <pc:sldMasterMk cId="2464305198" sldId="2147483648"/>
              <pc:sldLayoutMk cId="193739902" sldId="2147483666"/>
              <ac:picMk id="26" creationId="{E1BC9BFE-80C0-4DA9-92DB-070C41E412BC}"/>
            </ac:picMkLst>
          </pc:picChg>
          <pc:cxnChg chg="mod">
            <ac:chgData name="Joseph, Shaji" userId="ccbf9f0d-03f5-49e3-9861-39afc6f9f3c7" providerId="ADAL" clId="{B78EA1EE-3518-4663-AD14-5F888065CC9B}" dt="2025-04-18T13:50:37.705" v="3724"/>
            <ac:cxnSpMkLst>
              <pc:docMk/>
              <pc:sldMasterMk cId="2464305198" sldId="2147483648"/>
              <pc:sldLayoutMk cId="193739902" sldId="2147483666"/>
              <ac:cxnSpMk id="66" creationId="{2208FD0E-034D-4DF3-85D7-F0EBE2775B58}"/>
            </ac:cxnSpMkLst>
          </pc:cxnChg>
        </pc:sldLayoutChg>
        <pc:sldLayoutChg chg="modSp">
          <pc:chgData name="Joseph, Shaji" userId="ccbf9f0d-03f5-49e3-9861-39afc6f9f3c7" providerId="ADAL" clId="{B78EA1EE-3518-4663-AD14-5F888065CC9B}" dt="2025-04-18T13:50:37.705" v="3724"/>
          <pc:sldLayoutMkLst>
            <pc:docMk/>
            <pc:sldMasterMk cId="2464305198" sldId="2147483648"/>
            <pc:sldLayoutMk cId="3523748004" sldId="2147483676"/>
          </pc:sldLayoutMkLst>
          <pc:spChg chg="mod">
            <ac:chgData name="Joseph, Shaji" userId="ccbf9f0d-03f5-49e3-9861-39afc6f9f3c7" providerId="ADAL" clId="{B78EA1EE-3518-4663-AD14-5F888065CC9B}" dt="2025-04-18T13:50:37.705" v="3724"/>
            <ac:spMkLst>
              <pc:docMk/>
              <pc:sldMasterMk cId="2464305198" sldId="2147483648"/>
              <pc:sldLayoutMk cId="3523748004" sldId="2147483676"/>
              <ac:spMk id="2" creationId="{A4AE12D1-08AF-45E9-A34A-BDE9E860BAA2}"/>
            </ac:spMkLst>
          </pc:spChg>
          <pc:spChg chg="mod">
            <ac:chgData name="Joseph, Shaji" userId="ccbf9f0d-03f5-49e3-9861-39afc6f9f3c7" providerId="ADAL" clId="{B78EA1EE-3518-4663-AD14-5F888065CC9B}" dt="2025-04-18T13:50:37.705" v="3724"/>
            <ac:spMkLst>
              <pc:docMk/>
              <pc:sldMasterMk cId="2464305198" sldId="2147483648"/>
              <pc:sldLayoutMk cId="3523748004" sldId="2147483676"/>
              <ac:spMk id="3" creationId="{D3A465A0-88AA-B50B-92D8-3A54928329FB}"/>
            </ac:spMkLst>
          </pc:spChg>
          <pc:spChg chg="mod">
            <ac:chgData name="Joseph, Shaji" userId="ccbf9f0d-03f5-49e3-9861-39afc6f9f3c7" providerId="ADAL" clId="{B78EA1EE-3518-4663-AD14-5F888065CC9B}" dt="2025-04-18T13:50:37.705" v="3724"/>
            <ac:spMkLst>
              <pc:docMk/>
              <pc:sldMasterMk cId="2464305198" sldId="2147483648"/>
              <pc:sldLayoutMk cId="3523748004" sldId="2147483676"/>
              <ac:spMk id="4" creationId="{6195F626-7C08-9907-6A85-922BE6AA0EF5}"/>
            </ac:spMkLst>
          </pc:spChg>
          <pc:spChg chg="mod">
            <ac:chgData name="Joseph, Shaji" userId="ccbf9f0d-03f5-49e3-9861-39afc6f9f3c7" providerId="ADAL" clId="{B78EA1EE-3518-4663-AD14-5F888065CC9B}" dt="2025-04-18T13:50:37.705" v="3724"/>
            <ac:spMkLst>
              <pc:docMk/>
              <pc:sldMasterMk cId="2464305198" sldId="2147483648"/>
              <pc:sldLayoutMk cId="3523748004" sldId="2147483676"/>
              <ac:spMk id="5" creationId="{E06194BC-6453-CA18-2623-B07F3A5D4E92}"/>
            </ac:spMkLst>
          </pc:spChg>
          <pc:spChg chg="mod">
            <ac:chgData name="Joseph, Shaji" userId="ccbf9f0d-03f5-49e3-9861-39afc6f9f3c7" providerId="ADAL" clId="{B78EA1EE-3518-4663-AD14-5F888065CC9B}" dt="2025-04-18T13:50:37.705" v="3724"/>
            <ac:spMkLst>
              <pc:docMk/>
              <pc:sldMasterMk cId="2464305198" sldId="2147483648"/>
              <pc:sldLayoutMk cId="3523748004" sldId="2147483676"/>
              <ac:spMk id="6" creationId="{7BBAD34A-4F3F-C89B-BBBC-E7740F414D13}"/>
            </ac:spMkLst>
          </pc:spChg>
          <pc:spChg chg="mod">
            <ac:chgData name="Joseph, Shaji" userId="ccbf9f0d-03f5-49e3-9861-39afc6f9f3c7" providerId="ADAL" clId="{B78EA1EE-3518-4663-AD14-5F888065CC9B}" dt="2025-04-18T13:50:37.705" v="3724"/>
            <ac:spMkLst>
              <pc:docMk/>
              <pc:sldMasterMk cId="2464305198" sldId="2147483648"/>
              <pc:sldLayoutMk cId="3523748004" sldId="2147483676"/>
              <ac:spMk id="7" creationId="{AB92D86A-5036-415A-B056-A55CB2E0C2C9}"/>
            </ac:spMkLst>
          </pc:spChg>
        </pc:sldLayoutChg>
        <pc:sldLayoutChg chg="modSp">
          <pc:chgData name="Joseph, Shaji" userId="ccbf9f0d-03f5-49e3-9861-39afc6f9f3c7" providerId="ADAL" clId="{B78EA1EE-3518-4663-AD14-5F888065CC9B}" dt="2025-04-18T13:50:37.705" v="3724"/>
          <pc:sldLayoutMkLst>
            <pc:docMk/>
            <pc:sldMasterMk cId="2464305198" sldId="2147483648"/>
            <pc:sldLayoutMk cId="202555004" sldId="2147483677"/>
          </pc:sldLayoutMkLst>
          <pc:spChg chg="mod">
            <ac:chgData name="Joseph, Shaji" userId="ccbf9f0d-03f5-49e3-9861-39afc6f9f3c7" providerId="ADAL" clId="{B78EA1EE-3518-4663-AD14-5F888065CC9B}" dt="2025-04-18T13:50:37.705" v="3724"/>
            <ac:spMkLst>
              <pc:docMk/>
              <pc:sldMasterMk cId="2464305198" sldId="2147483648"/>
              <pc:sldLayoutMk cId="202555004" sldId="2147483677"/>
              <ac:spMk id="2" creationId="{A4AE12D1-08AF-45E9-A34A-BDE9E860BAA2}"/>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5" creationId="{ADE2E4A5-BFB0-8F89-C606-A1581EB9FC6E}"/>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10" creationId="{E419657A-6BE9-88F7-BE4C-6BF3C13F7E91}"/>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11" creationId="{BBB2BB8E-26BE-8FBF-1C62-4F42858193C1}"/>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12" creationId="{A864BEFA-BF82-8BAF-1977-518DCAB0F3EC}"/>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14" creationId="{659957EF-0F68-275E-1FFC-87388D717462}"/>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15" creationId="{ECECEEA3-55C1-1632-4F14-7E57A802667B}"/>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26" creationId="{E489F066-AA0F-D3C7-739B-15808100E736}"/>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27" creationId="{01CF25F4-1889-5FE4-9BE0-413C509639DC}"/>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34" creationId="{9CC28908-2548-441C-BE9D-8728E1FC84C0}"/>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69" creationId="{E2B0C6B8-E2CB-460E-BBC8-AC4339C89DB2}"/>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70" creationId="{433844D3-0FDA-4C97-9B21-5021A38E4FC2}"/>
            </ac:spMkLst>
          </pc:spChg>
          <pc:spChg chg="mod">
            <ac:chgData name="Joseph, Shaji" userId="ccbf9f0d-03f5-49e3-9861-39afc6f9f3c7" providerId="ADAL" clId="{B78EA1EE-3518-4663-AD14-5F888065CC9B}" dt="2025-04-18T13:50:37.705" v="3724"/>
            <ac:spMkLst>
              <pc:docMk/>
              <pc:sldMasterMk cId="2464305198" sldId="2147483648"/>
              <pc:sldLayoutMk cId="202555004" sldId="2147483677"/>
              <ac:spMk id="71" creationId="{EC059538-F80F-46C9-80EB-AC9B56DD05C3}"/>
            </ac:spMkLst>
          </pc:spChg>
          <pc:grpChg chg="mod">
            <ac:chgData name="Joseph, Shaji" userId="ccbf9f0d-03f5-49e3-9861-39afc6f9f3c7" providerId="ADAL" clId="{B78EA1EE-3518-4663-AD14-5F888065CC9B}" dt="2025-04-18T13:50:37.705" v="3724"/>
            <ac:grpSpMkLst>
              <pc:docMk/>
              <pc:sldMasterMk cId="2464305198" sldId="2147483648"/>
              <pc:sldLayoutMk cId="202555004" sldId="2147483677"/>
              <ac:grpSpMk id="9" creationId="{378F81CD-65D4-6CA1-E2C2-34DF58B566B2}"/>
            </ac:grpSpMkLst>
          </pc:grpChg>
          <pc:picChg chg="mod">
            <ac:chgData name="Joseph, Shaji" userId="ccbf9f0d-03f5-49e3-9861-39afc6f9f3c7" providerId="ADAL" clId="{B78EA1EE-3518-4663-AD14-5F888065CC9B}" dt="2025-04-18T13:50:37.705" v="3724"/>
            <ac:picMkLst>
              <pc:docMk/>
              <pc:sldMasterMk cId="2464305198" sldId="2147483648"/>
              <pc:sldLayoutMk cId="202555004" sldId="2147483677"/>
              <ac:picMk id="13" creationId="{14C6E7FC-E03B-5EE2-7126-8CC1FBCB9DC3}"/>
            </ac:picMkLst>
          </pc:picChg>
          <pc:picChg chg="mod">
            <ac:chgData name="Joseph, Shaji" userId="ccbf9f0d-03f5-49e3-9861-39afc6f9f3c7" providerId="ADAL" clId="{B78EA1EE-3518-4663-AD14-5F888065CC9B}" dt="2025-04-18T13:50:37.705" v="3724"/>
            <ac:picMkLst>
              <pc:docMk/>
              <pc:sldMasterMk cId="2464305198" sldId="2147483648"/>
              <pc:sldLayoutMk cId="202555004" sldId="2147483677"/>
              <ac:picMk id="16" creationId="{A6290E86-B21F-0C88-099F-07B046CA1D4B}"/>
            </ac:picMkLst>
          </pc:picChg>
          <pc:picChg chg="mod">
            <ac:chgData name="Joseph, Shaji" userId="ccbf9f0d-03f5-49e3-9861-39afc6f9f3c7" providerId="ADAL" clId="{B78EA1EE-3518-4663-AD14-5F888065CC9B}" dt="2025-04-18T13:50:37.705" v="3724"/>
            <ac:picMkLst>
              <pc:docMk/>
              <pc:sldMasterMk cId="2464305198" sldId="2147483648"/>
              <pc:sldLayoutMk cId="202555004" sldId="2147483677"/>
              <ac:picMk id="35" creationId="{731DC170-FB16-45F8-B62C-DCAB2B9AC310}"/>
            </ac:picMkLst>
          </pc:picChg>
        </pc:sldLayoutChg>
        <pc:sldLayoutChg chg="modSp">
          <pc:chgData name="Joseph, Shaji" userId="ccbf9f0d-03f5-49e3-9861-39afc6f9f3c7" providerId="ADAL" clId="{B78EA1EE-3518-4663-AD14-5F888065CC9B}" dt="2025-04-18T13:50:37.705" v="3724"/>
          <pc:sldLayoutMkLst>
            <pc:docMk/>
            <pc:sldMasterMk cId="2464305198" sldId="2147483648"/>
            <pc:sldLayoutMk cId="2780696027" sldId="2147483678"/>
          </pc:sldLayoutMkLst>
          <pc:spChg chg="mod">
            <ac:chgData name="Joseph, Shaji" userId="ccbf9f0d-03f5-49e3-9861-39afc6f9f3c7" providerId="ADAL" clId="{B78EA1EE-3518-4663-AD14-5F888065CC9B}" dt="2025-04-18T13:50:37.705" v="3724"/>
            <ac:spMkLst>
              <pc:docMk/>
              <pc:sldMasterMk cId="2464305198" sldId="2147483648"/>
              <pc:sldLayoutMk cId="2780696027" sldId="2147483678"/>
              <ac:spMk id="2" creationId="{A4AE12D1-08AF-45E9-A34A-BDE9E860BAA2}"/>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 creationId="{3BB414F1-8F08-3A3B-45E3-9F44595164A1}"/>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7" creationId="{E557D1F3-8C55-47FE-B39A-86D30F8FFEA1}"/>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9" creationId="{9DB232A4-4F4E-48E9-9E61-BE51F716635C}"/>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11" creationId="{4FADCD25-4CC2-4A9A-B033-132F3DA6D2F5}"/>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32" creationId="{F4EB6F2E-2621-4EB5-A04D-906FD08CED87}"/>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33" creationId="{D2F68DA8-1D58-42B0-A2C9-046E92884BC1}"/>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34" creationId="{9CC28908-2548-441C-BE9D-8728E1FC84C0}"/>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37" creationId="{CDB6750E-735F-4906-8BCA-E0BD4F029617}"/>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2" creationId="{1609761D-150A-4DE0-9604-CC3953C108D0}"/>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4" creationId="{C9753262-9BA1-4716-B4B5-AAFE232A72A2}"/>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5" creationId="{5B2AD932-98DF-4DA1-B19E-E38A4DD270F0}"/>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6" creationId="{DE13C879-BB42-4F2C-9413-A1322DE58809}"/>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7" creationId="{28B4D2F2-9DD5-4B23-A2F2-7DBEE9E61F6C}"/>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48" creationId="{C1A2F663-A8A7-4337-9C39-489B4C457111}"/>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0" creationId="{55AC54D8-2C27-49A7-B1CE-C865E629499E}"/>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2" creationId="{BDC4E05B-A602-483A-B19B-B907358D4629}"/>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4" creationId="{AAF58CB3-363E-4156-8148-52E0B9CB634A}"/>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6" creationId="{2EA36045-2F1D-402B-A951-B9957D5C145A}"/>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8" creationId="{1A76BEA0-888E-41CD-9B30-B128A39F781E}"/>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59" creationId="{1D9D5420-70BE-477D-A17F-A86F19AD3FAC}"/>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0" creationId="{0BBACECF-9AE7-40B5-90D0-AE2CF1FBE0BD}"/>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1" creationId="{D1189D1C-85ED-4EF1-A384-7C4590ED50FD}"/>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2" creationId="{445306C5-E470-4A93-9C9F-5D066F760D16}"/>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4" creationId="{1C668341-39BE-4448-B29D-2594AE6D75C2}"/>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7" creationId="{56895315-7883-40AA-AB6E-E7F8B77E5BAC}"/>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8" creationId="{0000A4E2-8200-4049-B783-2C99FBDBAEBD}"/>
            </ac:spMkLst>
          </pc:spChg>
          <pc:spChg chg="mod">
            <ac:chgData name="Joseph, Shaji" userId="ccbf9f0d-03f5-49e3-9861-39afc6f9f3c7" providerId="ADAL" clId="{B78EA1EE-3518-4663-AD14-5F888065CC9B}" dt="2025-04-18T13:50:37.705" v="3724"/>
            <ac:spMkLst>
              <pc:docMk/>
              <pc:sldMasterMk cId="2464305198" sldId="2147483648"/>
              <pc:sldLayoutMk cId="2780696027" sldId="2147483678"/>
              <ac:spMk id="69" creationId="{179E1CD1-EB8F-4E56-ADD5-06293A7A2EE8}"/>
            </ac:spMkLst>
          </pc:s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3" creationId="{C8EF03D4-C3B7-918C-FF43-0A9C106ACA0F}"/>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40" creationId="{3A847BA4-24DF-47BE-BE28-02415C2A2D3C}"/>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41" creationId="{882CC485-8A14-4767-80E8-8FB0A9991D20}"/>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43" creationId="{E119FAB2-4AF3-4EC9-98C6-E69760D02810}"/>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49" creationId="{E2A21525-E952-4F39-A9B2-2CA7C5B14B85}"/>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51" creationId="{53BFFD34-0142-4185-8790-1D792CB2F5DD}"/>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53" creationId="{00D3FC75-8C07-4B5B-A025-3CCC5DC458DA}"/>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55" creationId="{393D2F91-0E6A-4541-843C-1FC0CC2A024A}"/>
            </ac:grpSpMkLst>
          </pc:grpChg>
          <pc:grpChg chg="mod">
            <ac:chgData name="Joseph, Shaji" userId="ccbf9f0d-03f5-49e3-9861-39afc6f9f3c7" providerId="ADAL" clId="{B78EA1EE-3518-4663-AD14-5F888065CC9B}" dt="2025-04-18T13:50:37.705" v="3724"/>
            <ac:grpSpMkLst>
              <pc:docMk/>
              <pc:sldMasterMk cId="2464305198" sldId="2147483648"/>
              <pc:sldLayoutMk cId="2780696027" sldId="2147483678"/>
              <ac:grpSpMk id="57" creationId="{7C9F80E2-6A88-44DC-B048-7178CAA61DAF}"/>
            </ac:grpSpMkLst>
          </pc:grpChg>
          <pc:picChg chg="mod">
            <ac:chgData name="Joseph, Shaji" userId="ccbf9f0d-03f5-49e3-9861-39afc6f9f3c7" providerId="ADAL" clId="{B78EA1EE-3518-4663-AD14-5F888065CC9B}" dt="2025-04-18T13:50:37.705" v="3724"/>
            <ac:picMkLst>
              <pc:docMk/>
              <pc:sldMasterMk cId="2464305198" sldId="2147483648"/>
              <pc:sldLayoutMk cId="2780696027" sldId="2147483678"/>
              <ac:picMk id="8" creationId="{4CB66576-218C-4236-B125-DD7B03A78484}"/>
            </ac:picMkLst>
          </pc:picChg>
          <pc:picChg chg="mod">
            <ac:chgData name="Joseph, Shaji" userId="ccbf9f0d-03f5-49e3-9861-39afc6f9f3c7" providerId="ADAL" clId="{B78EA1EE-3518-4663-AD14-5F888065CC9B}" dt="2025-04-18T13:50:37.705" v="3724"/>
            <ac:picMkLst>
              <pc:docMk/>
              <pc:sldMasterMk cId="2464305198" sldId="2147483648"/>
              <pc:sldLayoutMk cId="2780696027" sldId="2147483678"/>
              <ac:picMk id="35" creationId="{731DC170-FB16-45F8-B62C-DCAB2B9AC310}"/>
            </ac:picMkLst>
          </pc:picChg>
          <pc:picChg chg="mod">
            <ac:chgData name="Joseph, Shaji" userId="ccbf9f0d-03f5-49e3-9861-39afc6f9f3c7" providerId="ADAL" clId="{B78EA1EE-3518-4663-AD14-5F888065CC9B}" dt="2025-04-18T13:50:37.705" v="3724"/>
            <ac:picMkLst>
              <pc:docMk/>
              <pc:sldMasterMk cId="2464305198" sldId="2147483648"/>
              <pc:sldLayoutMk cId="2780696027" sldId="2147483678"/>
              <ac:picMk id="36" creationId="{6529D2A7-ABB3-4E2D-88CA-F813997011F5}"/>
            </ac:picMkLst>
          </pc:picChg>
          <pc:picChg chg="mod">
            <ac:chgData name="Joseph, Shaji" userId="ccbf9f0d-03f5-49e3-9861-39afc6f9f3c7" providerId="ADAL" clId="{B78EA1EE-3518-4663-AD14-5F888065CC9B}" dt="2025-04-18T13:50:37.705" v="3724"/>
            <ac:picMkLst>
              <pc:docMk/>
              <pc:sldMasterMk cId="2464305198" sldId="2147483648"/>
              <pc:sldLayoutMk cId="2780696027" sldId="2147483678"/>
              <ac:picMk id="38" creationId="{051ECE99-ACA6-46AF-98D5-81FBD3F834AC}"/>
            </ac:picMkLst>
          </pc:picChg>
          <pc:cxnChg chg="mod">
            <ac:chgData name="Joseph, Shaji" userId="ccbf9f0d-03f5-49e3-9861-39afc6f9f3c7" providerId="ADAL" clId="{B78EA1EE-3518-4663-AD14-5F888065CC9B}" dt="2025-04-18T13:50:37.705" v="3724"/>
            <ac:cxnSpMkLst>
              <pc:docMk/>
              <pc:sldMasterMk cId="2464305198" sldId="2147483648"/>
              <pc:sldLayoutMk cId="2780696027" sldId="2147483678"/>
              <ac:cxnSpMk id="63" creationId="{B31C374B-40F2-4B1E-A9D8-6E5C932FF170}"/>
            </ac:cxnSpMkLst>
          </pc:cxnChg>
        </pc:sldLayoutChg>
        <pc:sldLayoutChg chg="modSp">
          <pc:chgData name="Joseph, Shaji" userId="ccbf9f0d-03f5-49e3-9861-39afc6f9f3c7" providerId="ADAL" clId="{B78EA1EE-3518-4663-AD14-5F888065CC9B}" dt="2025-04-18T13:50:37.705" v="3724"/>
          <pc:sldLayoutMkLst>
            <pc:docMk/>
            <pc:sldMasterMk cId="2464305198" sldId="2147483648"/>
            <pc:sldLayoutMk cId="64770521" sldId="2147483681"/>
          </pc:sldLayoutMkLst>
          <pc:spChg chg="mod">
            <ac:chgData name="Joseph, Shaji" userId="ccbf9f0d-03f5-49e3-9861-39afc6f9f3c7" providerId="ADAL" clId="{B78EA1EE-3518-4663-AD14-5F888065CC9B}" dt="2025-04-18T13:50:37.705" v="3724"/>
            <ac:spMkLst>
              <pc:docMk/>
              <pc:sldMasterMk cId="2464305198" sldId="2147483648"/>
              <pc:sldLayoutMk cId="64770521" sldId="2147483681"/>
              <ac:spMk id="2" creationId="{6C25C416-A3A2-4CF9-9532-2C0BFB51CFDF}"/>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3" creationId="{EB00591F-8CE8-B626-C81A-6C960B2BAECA}"/>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8" creationId="{FE05B395-CB62-452B-A84F-936AD8EDDA92}"/>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3" creationId="{328AC969-4FA2-44AD-A273-2A0B7839749F}"/>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34" creationId="{D629CA98-D89C-4A69-9A55-8D6C17DCDDF0}"/>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39" creationId="{EA65556A-38A5-4BA5-9A40-33F02F960B1E}"/>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65" creationId="{37900790-71B8-45C8-9B6D-07E23CEA7632}"/>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67" creationId="{75F20D6C-6085-4D3F-9186-6895908C97B9}"/>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71" creationId="{BC56BE23-DE49-4D55-A6A0-DFE2A870120D}"/>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75" creationId="{BCF3BD55-FF25-4CA9-8016-81AEB8AA43E8}"/>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64" creationId="{42E049E2-81A6-45F8-BA9F-DEA21400B1AD}"/>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66" creationId="{DD44EC19-A244-4489-9CB8-0361CFBFD02F}"/>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67" creationId="{C5C029E7-6D6D-4D14-8D8E-E407011AF097}"/>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69" creationId="{4A74D8A7-ACD3-40A3-918D-46DF99BF9F3E}"/>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71" creationId="{9C994ED9-5124-452B-986B-4782056BCFB3}"/>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72" creationId="{8ADCBFB4-9F0A-40FB-A585-2728254E0A7C}"/>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74" creationId="{20D2F087-D77F-4913-922E-014FB9DEE63E}"/>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77" creationId="{466DB0E2-4B80-4A09-8BCA-9432E1E1DAE3}"/>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79" creationId="{29B173F9-A6EA-4B31-B4C6-3C8DE08F2F11}"/>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81" creationId="{02618DCD-5B83-4412-9D1A-968C246DCAC1}"/>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83" creationId="{53A72A9A-79AE-4A89-8938-7A85E2248DE6}"/>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84" creationId="{90B634B0-4792-4A28-B92A-ACA35F177675}"/>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85" creationId="{1B466310-2C61-42F1-81EB-2B5BF01B2267}"/>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92" creationId="{2837477B-3D20-4982-86AF-91100FE408D3}"/>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93" creationId="{B6E38A1E-AF37-4A09-9B69-65397A079362}"/>
            </ac:spMkLst>
          </pc:spChg>
          <pc:spChg chg="mod">
            <ac:chgData name="Joseph, Shaji" userId="ccbf9f0d-03f5-49e3-9861-39afc6f9f3c7" providerId="ADAL" clId="{B78EA1EE-3518-4663-AD14-5F888065CC9B}" dt="2025-04-18T13:50:37.705" v="3724"/>
            <ac:spMkLst>
              <pc:docMk/>
              <pc:sldMasterMk cId="2464305198" sldId="2147483648"/>
              <pc:sldLayoutMk cId="64770521" sldId="2147483681"/>
              <ac:spMk id="194" creationId="{FB77B535-C760-4E32-8A7E-BF9AD08BBC39}"/>
            </ac:spMkLst>
          </pc:s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4" creationId="{9F09F422-89F7-BDA7-7801-F364BA5D95A5}"/>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62" creationId="{34457344-691C-417A-9C29-5AD8ABC43E5A}"/>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63" creationId="{68DDC918-5A9B-4D14-98A4-9002D8520FD4}"/>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65" creationId="{2366D07F-988F-459E-BBD3-15126F92902E}"/>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73" creationId="{6CCACE8C-699F-4B10-BA84-94167BA05CC5}"/>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76" creationId="{59F49E32-0B71-4676-8012-BA971DA2100F}"/>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78" creationId="{DF41FA5A-1504-4DC4-B514-00C377423E7C}"/>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80" creationId="{68B4610A-A91F-459F-A9C5-9FC624665516}"/>
            </ac:grpSpMkLst>
          </pc:grpChg>
          <pc:grpChg chg="mod">
            <ac:chgData name="Joseph, Shaji" userId="ccbf9f0d-03f5-49e3-9861-39afc6f9f3c7" providerId="ADAL" clId="{B78EA1EE-3518-4663-AD14-5F888065CC9B}" dt="2025-04-18T13:50:37.705" v="3724"/>
            <ac:grpSpMkLst>
              <pc:docMk/>
              <pc:sldMasterMk cId="2464305198" sldId="2147483648"/>
              <pc:sldLayoutMk cId="64770521" sldId="2147483681"/>
              <ac:grpSpMk id="182" creationId="{D794F6E3-A9E3-42A9-93AA-7B9E20AD922D}"/>
            </ac:grpSpMkLst>
          </pc:grpChg>
          <pc:picChg chg="mod">
            <ac:chgData name="Joseph, Shaji" userId="ccbf9f0d-03f5-49e3-9861-39afc6f9f3c7" providerId="ADAL" clId="{B78EA1EE-3518-4663-AD14-5F888065CC9B}" dt="2025-04-18T13:50:37.705" v="3724"/>
            <ac:picMkLst>
              <pc:docMk/>
              <pc:sldMasterMk cId="2464305198" sldId="2147483648"/>
              <pc:sldLayoutMk cId="64770521" sldId="2147483681"/>
              <ac:picMk id="11" creationId="{91CB31D0-C621-4EF7-AE25-5C3BCD5882C9}"/>
            </ac:picMkLst>
          </pc:picChg>
          <pc:picChg chg="mod">
            <ac:chgData name="Joseph, Shaji" userId="ccbf9f0d-03f5-49e3-9861-39afc6f9f3c7" providerId="ADAL" clId="{B78EA1EE-3518-4663-AD14-5F888065CC9B}" dt="2025-04-18T13:50:37.705" v="3724"/>
            <ac:picMkLst>
              <pc:docMk/>
              <pc:sldMasterMk cId="2464305198" sldId="2147483648"/>
              <pc:sldLayoutMk cId="64770521" sldId="2147483681"/>
              <ac:picMk id="28" creationId="{12C5F573-21FC-4A6F-B46F-5583E20C994E}"/>
            </ac:picMkLst>
          </pc:picChg>
          <pc:picChg chg="mod">
            <ac:chgData name="Joseph, Shaji" userId="ccbf9f0d-03f5-49e3-9861-39afc6f9f3c7" providerId="ADAL" clId="{B78EA1EE-3518-4663-AD14-5F888065CC9B}" dt="2025-04-18T13:50:37.705" v="3724"/>
            <ac:picMkLst>
              <pc:docMk/>
              <pc:sldMasterMk cId="2464305198" sldId="2147483648"/>
              <pc:sldLayoutMk cId="64770521" sldId="2147483681"/>
              <ac:picMk id="35" creationId="{AC3CDBDC-6EB4-4B7D-A9F6-4CFA748349B5}"/>
            </ac:picMkLst>
          </pc:picChg>
          <pc:picChg chg="mod">
            <ac:chgData name="Joseph, Shaji" userId="ccbf9f0d-03f5-49e3-9861-39afc6f9f3c7" providerId="ADAL" clId="{B78EA1EE-3518-4663-AD14-5F888065CC9B}" dt="2025-04-18T13:50:37.705" v="3724"/>
            <ac:picMkLst>
              <pc:docMk/>
              <pc:sldMasterMk cId="2464305198" sldId="2147483648"/>
              <pc:sldLayoutMk cId="64770521" sldId="2147483681"/>
              <ac:picMk id="69" creationId="{B2CC2F02-F98F-4E69-AA01-CCF96A602E12}"/>
            </ac:picMkLst>
          </pc:picChg>
          <pc:picChg chg="mod">
            <ac:chgData name="Joseph, Shaji" userId="ccbf9f0d-03f5-49e3-9861-39afc6f9f3c7" providerId="ADAL" clId="{B78EA1EE-3518-4663-AD14-5F888065CC9B}" dt="2025-04-18T13:50:37.705" v="3724"/>
            <ac:picMkLst>
              <pc:docMk/>
              <pc:sldMasterMk cId="2464305198" sldId="2147483648"/>
              <pc:sldLayoutMk cId="64770521" sldId="2147483681"/>
              <ac:picMk id="73" creationId="{2622C30D-68C5-43FD-997F-CFD4DD72E164}"/>
            </ac:picMkLst>
          </pc:picChg>
          <pc:cxnChg chg="mod">
            <ac:chgData name="Joseph, Shaji" userId="ccbf9f0d-03f5-49e3-9861-39afc6f9f3c7" providerId="ADAL" clId="{B78EA1EE-3518-4663-AD14-5F888065CC9B}" dt="2025-04-18T13:50:37.705" v="3724"/>
            <ac:cxnSpMkLst>
              <pc:docMk/>
              <pc:sldMasterMk cId="2464305198" sldId="2147483648"/>
              <pc:sldLayoutMk cId="64770521" sldId="2147483681"/>
              <ac:cxnSpMk id="77" creationId="{DE09EA6C-7AC2-47BE-95B8-4D3412867BA5}"/>
            </ac:cxnSpMkLst>
          </pc:cxnChg>
        </pc:sldLayoutChg>
        <pc:sldLayoutChg chg="modSp">
          <pc:chgData name="Joseph, Shaji" userId="ccbf9f0d-03f5-49e3-9861-39afc6f9f3c7" providerId="ADAL" clId="{B78EA1EE-3518-4663-AD14-5F888065CC9B}" dt="2025-04-18T13:50:37.705" v="3724"/>
          <pc:sldLayoutMkLst>
            <pc:docMk/>
            <pc:sldMasterMk cId="2464305198" sldId="2147483648"/>
            <pc:sldLayoutMk cId="1807368846" sldId="2147483685"/>
          </pc:sldLayoutMkLst>
          <pc:spChg chg="mod">
            <ac:chgData name="Joseph, Shaji" userId="ccbf9f0d-03f5-49e3-9861-39afc6f9f3c7" providerId="ADAL" clId="{B78EA1EE-3518-4663-AD14-5F888065CC9B}" dt="2025-04-18T13:50:37.705" v="3724"/>
            <ac:spMkLst>
              <pc:docMk/>
              <pc:sldMasterMk cId="2464305198" sldId="2147483648"/>
              <pc:sldLayoutMk cId="1807368846" sldId="2147483685"/>
              <ac:spMk id="2" creationId="{46ACA106-0FC3-4FE9-9338-4AC3D15608E5}"/>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3" creationId="{8A650232-76AA-C9E3-F846-8DB1B44E5AF3}"/>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14" creationId="{37A04978-5D2C-BBF1-9C05-C52717619019}"/>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33" creationId="{814776F7-F8A5-4235-8C8D-17F0E4F45B03}"/>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34" creationId="{9F301899-34C1-47B4-B5CD-F77BA341C0F9}"/>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40" creationId="{A66E9363-03B7-439D-8B5E-0665E48F046E}"/>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42" creationId="{0432F5F5-1688-44BD-B071-A62C04824FB8}"/>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44" creationId="{689FF8F5-F7B8-46B0-BB03-FE972A6832E7}"/>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63" creationId="{41C57AEB-9E33-4F77-9F58-DB0D1B978707}"/>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64" creationId="{182F895D-C48A-41AA-9DE6-43A17B7E019A}"/>
            </ac:spMkLst>
          </pc:spChg>
          <pc:spChg chg="mod">
            <ac:chgData name="Joseph, Shaji" userId="ccbf9f0d-03f5-49e3-9861-39afc6f9f3c7" providerId="ADAL" clId="{B78EA1EE-3518-4663-AD14-5F888065CC9B}" dt="2025-04-18T13:50:37.705" v="3724"/>
            <ac:spMkLst>
              <pc:docMk/>
              <pc:sldMasterMk cId="2464305198" sldId="2147483648"/>
              <pc:sldLayoutMk cId="1807368846" sldId="2147483685"/>
              <ac:spMk id="65" creationId="{4C15BF58-30D9-4A0E-8506-1CD777B0FC5B}"/>
            </ac:spMkLst>
          </pc:spChg>
          <pc:grpChg chg="mod">
            <ac:chgData name="Joseph, Shaji" userId="ccbf9f0d-03f5-49e3-9861-39afc6f9f3c7" providerId="ADAL" clId="{B78EA1EE-3518-4663-AD14-5F888065CC9B}" dt="2025-04-18T13:50:37.705" v="3724"/>
            <ac:grpSpMkLst>
              <pc:docMk/>
              <pc:sldMasterMk cId="2464305198" sldId="2147483648"/>
              <pc:sldLayoutMk cId="1807368846" sldId="2147483685"/>
              <ac:grpSpMk id="10" creationId="{D9F1898E-3E74-4E43-A202-1A6640227466}"/>
            </ac:grpSpMkLst>
          </pc:grpChg>
          <pc:picChg chg="mod">
            <ac:chgData name="Joseph, Shaji" userId="ccbf9f0d-03f5-49e3-9861-39afc6f9f3c7" providerId="ADAL" clId="{B78EA1EE-3518-4663-AD14-5F888065CC9B}" dt="2025-04-18T13:50:37.705" v="3724"/>
            <ac:picMkLst>
              <pc:docMk/>
              <pc:sldMasterMk cId="2464305198" sldId="2147483648"/>
              <pc:sldLayoutMk cId="1807368846" sldId="2147483685"/>
              <ac:picMk id="48" creationId="{31EB8EE7-3843-4CA8-879D-5D985DAA0D1C}"/>
            </ac:picMkLst>
          </pc:picChg>
          <pc:picChg chg="mod">
            <ac:chgData name="Joseph, Shaji" userId="ccbf9f0d-03f5-49e3-9861-39afc6f9f3c7" providerId="ADAL" clId="{B78EA1EE-3518-4663-AD14-5F888065CC9B}" dt="2025-04-18T13:50:37.705" v="3724"/>
            <ac:picMkLst>
              <pc:docMk/>
              <pc:sldMasterMk cId="2464305198" sldId="2147483648"/>
              <pc:sldLayoutMk cId="1807368846" sldId="2147483685"/>
              <ac:picMk id="50" creationId="{5FF0EEFD-0038-4A2F-AD3B-01A98EFF5CF9}"/>
            </ac:picMkLst>
          </pc:picChg>
        </pc:sldLayoutChg>
        <pc:sldLayoutChg chg="modSp">
          <pc:chgData name="Joseph, Shaji" userId="ccbf9f0d-03f5-49e3-9861-39afc6f9f3c7" providerId="ADAL" clId="{B78EA1EE-3518-4663-AD14-5F888065CC9B}" dt="2025-04-18T13:50:37.705" v="3724"/>
          <pc:sldLayoutMkLst>
            <pc:docMk/>
            <pc:sldMasterMk cId="2464305198" sldId="2147483648"/>
            <pc:sldLayoutMk cId="3921514593" sldId="2147483691"/>
          </pc:sldLayoutMkLst>
          <pc:spChg chg="mod">
            <ac:chgData name="Joseph, Shaji" userId="ccbf9f0d-03f5-49e3-9861-39afc6f9f3c7" providerId="ADAL" clId="{B78EA1EE-3518-4663-AD14-5F888065CC9B}" dt="2025-04-18T13:50:37.705" v="3724"/>
            <ac:spMkLst>
              <pc:docMk/>
              <pc:sldMasterMk cId="2464305198" sldId="2147483648"/>
              <pc:sldLayoutMk cId="3921514593" sldId="2147483691"/>
              <ac:spMk id="4" creationId="{C8142DAF-BE54-C239-5685-89D55E027E4E}"/>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6" creationId="{56944BE1-9937-7EA2-AA56-336B8D5CAADA}"/>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 creationId="{F5ED01E4-35BF-4165-86B2-E3BDFD91DEE3}"/>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10" creationId="{5A2EBD71-EB16-773C-A6CB-C6E1259AE70B}"/>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11" creationId="{AB403917-256D-4254-A12F-F8BD19470C42}"/>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73" creationId="{C104BA00-790F-438D-AC93-117E23CF2099}"/>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76" creationId="{1F9B61AC-B03D-4064-9DE6-9818F53F333C}"/>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77" creationId="{4162FC41-462F-4E99-AACA-F5B9C804FB14}"/>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78" creationId="{CC8A63A1-564C-478A-B490-96E1C76014CC}"/>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79" creationId="{4A92E211-EBEF-4E62-97FD-46ECC42436DF}"/>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0" creationId="{730A62EE-9416-445D-B0B2-018F008614B8}"/>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1" creationId="{E8311083-D41B-4770-B6A9-AFA83AAF2885}"/>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2" creationId="{6F69FE5C-0AF0-42F6-A721-9E2244C967AA}"/>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3" creationId="{E4CE4FB8-5E60-4288-B2FA-CF9316ED449F}"/>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4" creationId="{8CA98174-D81B-4241-92F9-D0D2028FFEA9}"/>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5" creationId="{FB930397-7A2A-4C50-9EC9-7E3107D065D2}"/>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6" creationId="{75BCEDE2-961E-42E0-AF9C-3D070C974007}"/>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7" creationId="{8B88CE23-E34F-470C-8C56-46C08322365F}"/>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8" creationId="{ABB69ABA-A9D2-4649-A1AB-E12AA2D2C8E7}"/>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89" creationId="{C95F7659-0C0B-4798-8392-E6B36B62DEA4}"/>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90" creationId="{74E32D04-F635-443B-B642-A509F0473CB5}"/>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91" creationId="{2EA4D38A-6ACD-4296-B454-E5BD7EAC7990}"/>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101" creationId="{788A3CD7-1915-41CF-9FB5-E6FEDCA8F19C}"/>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163" creationId="{FEE07693-1822-40D4-88A4-0F663C787D7E}"/>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209" creationId="{5A56B3AA-5CA2-4004-8F95-11FD7B895DAE}"/>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210" creationId="{07D92F37-472D-4CCB-AA97-FA42E56079C7}"/>
            </ac:spMkLst>
          </pc:spChg>
          <pc:spChg chg="mod">
            <ac:chgData name="Joseph, Shaji" userId="ccbf9f0d-03f5-49e3-9861-39afc6f9f3c7" providerId="ADAL" clId="{B78EA1EE-3518-4663-AD14-5F888065CC9B}" dt="2025-04-18T13:50:37.705" v="3724"/>
            <ac:spMkLst>
              <pc:docMk/>
              <pc:sldMasterMk cId="2464305198" sldId="2147483648"/>
              <pc:sldLayoutMk cId="3921514593" sldId="2147483691"/>
              <ac:spMk id="211" creationId="{C0E89FFF-230F-4CBA-A6BC-D887B3FFA51F}"/>
            </ac:spMkLst>
          </pc:spChg>
          <pc:grpChg chg="mod">
            <ac:chgData name="Joseph, Shaji" userId="ccbf9f0d-03f5-49e3-9861-39afc6f9f3c7" providerId="ADAL" clId="{B78EA1EE-3518-4663-AD14-5F888065CC9B}" dt="2025-04-18T13:50:37.705" v="3724"/>
            <ac:grpSpMkLst>
              <pc:docMk/>
              <pc:sldMasterMk cId="2464305198" sldId="2147483648"/>
              <pc:sldLayoutMk cId="3921514593" sldId="2147483691"/>
              <ac:grpSpMk id="21" creationId="{94213EEF-F759-4045-9F53-49C1B4ECED53}"/>
            </ac:grpSpMkLst>
          </pc:grpChg>
          <pc:picChg chg="mod">
            <ac:chgData name="Joseph, Shaji" userId="ccbf9f0d-03f5-49e3-9861-39afc6f9f3c7" providerId="ADAL" clId="{B78EA1EE-3518-4663-AD14-5F888065CC9B}" dt="2025-04-18T13:50:37.705" v="3724"/>
            <ac:picMkLst>
              <pc:docMk/>
              <pc:sldMasterMk cId="2464305198" sldId="2147483648"/>
              <pc:sldLayoutMk cId="3921514593" sldId="2147483691"/>
              <ac:picMk id="9" creationId="{B7E6DD28-C71B-4484-973A-D12A27730009}"/>
            </ac:picMkLst>
          </pc:picChg>
          <pc:picChg chg="mod">
            <ac:chgData name="Joseph, Shaji" userId="ccbf9f0d-03f5-49e3-9861-39afc6f9f3c7" providerId="ADAL" clId="{B78EA1EE-3518-4663-AD14-5F888065CC9B}" dt="2025-04-18T13:50:37.705" v="3724"/>
            <ac:picMkLst>
              <pc:docMk/>
              <pc:sldMasterMk cId="2464305198" sldId="2147483648"/>
              <pc:sldLayoutMk cId="3921514593" sldId="2147483691"/>
              <ac:picMk id="12" creationId="{EB06A536-5FCB-4761-9EFF-D54BE44B1FD9}"/>
            </ac:picMkLst>
          </pc:picChg>
          <pc:picChg chg="mod">
            <ac:chgData name="Joseph, Shaji" userId="ccbf9f0d-03f5-49e3-9861-39afc6f9f3c7" providerId="ADAL" clId="{B78EA1EE-3518-4663-AD14-5F888065CC9B}" dt="2025-04-18T13:50:37.705" v="3724"/>
            <ac:picMkLst>
              <pc:docMk/>
              <pc:sldMasterMk cId="2464305198" sldId="2147483648"/>
              <pc:sldLayoutMk cId="3921514593" sldId="2147483691"/>
              <ac:picMk id="13" creationId="{3B73C61F-3D48-4791-8280-D98D2C01E0C1}"/>
            </ac:picMkLst>
          </pc:picChg>
          <pc:picChg chg="mod">
            <ac:chgData name="Joseph, Shaji" userId="ccbf9f0d-03f5-49e3-9861-39afc6f9f3c7" providerId="ADAL" clId="{B78EA1EE-3518-4663-AD14-5F888065CC9B}" dt="2025-04-18T13:50:37.705" v="3724"/>
            <ac:picMkLst>
              <pc:docMk/>
              <pc:sldMasterMk cId="2464305198" sldId="2147483648"/>
              <pc:sldLayoutMk cId="3921514593" sldId="2147483691"/>
              <ac:picMk id="26" creationId="{E1BC9BFE-80C0-4DA9-92DB-070C41E412BC}"/>
            </ac:picMkLst>
          </pc:picChg>
        </pc:sldLayoutChg>
        <pc:sldLayoutChg chg="modSp">
          <pc:chgData name="Joseph, Shaji" userId="ccbf9f0d-03f5-49e3-9861-39afc6f9f3c7" providerId="ADAL" clId="{B78EA1EE-3518-4663-AD14-5F888065CC9B}" dt="2025-04-18T13:50:37.705" v="3724"/>
          <pc:sldLayoutMkLst>
            <pc:docMk/>
            <pc:sldMasterMk cId="2464305198" sldId="2147483648"/>
            <pc:sldLayoutMk cId="988813763" sldId="2147483696"/>
          </pc:sldLayoutMkLst>
          <pc:spChg chg="mod">
            <ac:chgData name="Joseph, Shaji" userId="ccbf9f0d-03f5-49e3-9861-39afc6f9f3c7" providerId="ADAL" clId="{B78EA1EE-3518-4663-AD14-5F888065CC9B}" dt="2025-04-18T13:50:37.705" v="3724"/>
            <ac:spMkLst>
              <pc:docMk/>
              <pc:sldMasterMk cId="2464305198" sldId="2147483648"/>
              <pc:sldLayoutMk cId="988813763" sldId="2147483696"/>
              <ac:spMk id="2" creationId="{46ACA106-0FC3-4FE9-9338-4AC3D15608E5}"/>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6" creationId="{B135D7B7-20E9-ADCF-4417-B443AF3112FC}"/>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7" creationId="{5D4468C5-0B68-8408-80C5-F8681CA98918}"/>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8" creationId="{9C51E8B0-FB58-4BB5-9CDA-4A1B4DBC5E90}"/>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9" creationId="{3548A0B2-480B-4F04-B7B5-67A328B174D1}"/>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10" creationId="{F60A19E0-B2DF-4E35-AD7A-80B5C429C6C1}"/>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14" creationId="{0A6AF7B2-2B49-4313-AA4E-3FD77CF46A04}"/>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16" creationId="{1D3A8643-F793-41FD-AA08-DC814719C40C}"/>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32" creationId="{417A4AF6-C906-4001-BDD2-33E116318583}"/>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33" creationId="{5D94E674-98A0-4C77-80E5-084E3946B242}"/>
            </ac:spMkLst>
          </pc:spChg>
          <pc:spChg chg="mod">
            <ac:chgData name="Joseph, Shaji" userId="ccbf9f0d-03f5-49e3-9861-39afc6f9f3c7" providerId="ADAL" clId="{B78EA1EE-3518-4663-AD14-5F888065CC9B}" dt="2025-04-18T13:50:37.705" v="3724"/>
            <ac:spMkLst>
              <pc:docMk/>
              <pc:sldMasterMk cId="2464305198" sldId="2147483648"/>
              <pc:sldLayoutMk cId="988813763" sldId="2147483696"/>
              <ac:spMk id="34" creationId="{36214990-C58C-4D62-9381-40A242460690}"/>
            </ac:spMkLst>
          </pc:spChg>
          <pc:grpChg chg="mod">
            <ac:chgData name="Joseph, Shaji" userId="ccbf9f0d-03f5-49e3-9861-39afc6f9f3c7" providerId="ADAL" clId="{B78EA1EE-3518-4663-AD14-5F888065CC9B}" dt="2025-04-18T13:50:37.705" v="3724"/>
            <ac:grpSpMkLst>
              <pc:docMk/>
              <pc:sldMasterMk cId="2464305198" sldId="2147483648"/>
              <pc:sldLayoutMk cId="988813763" sldId="2147483696"/>
              <ac:grpSpMk id="5" creationId="{E88DF45F-9FEA-47BE-AC15-52BE148E1814}"/>
            </ac:grpSpMkLst>
          </pc:grpChg>
          <pc:picChg chg="mod">
            <ac:chgData name="Joseph, Shaji" userId="ccbf9f0d-03f5-49e3-9861-39afc6f9f3c7" providerId="ADAL" clId="{B78EA1EE-3518-4663-AD14-5F888065CC9B}" dt="2025-04-18T13:50:37.705" v="3724"/>
            <ac:picMkLst>
              <pc:docMk/>
              <pc:sldMasterMk cId="2464305198" sldId="2147483648"/>
              <pc:sldLayoutMk cId="988813763" sldId="2147483696"/>
              <ac:picMk id="12" creationId="{9C1C8F39-77F2-4753-A57A-2FD46715F2A6}"/>
            </ac:picMkLst>
          </pc:picChg>
          <pc:picChg chg="mod">
            <ac:chgData name="Joseph, Shaji" userId="ccbf9f0d-03f5-49e3-9861-39afc6f9f3c7" providerId="ADAL" clId="{B78EA1EE-3518-4663-AD14-5F888065CC9B}" dt="2025-04-18T13:50:37.705" v="3724"/>
            <ac:picMkLst>
              <pc:docMk/>
              <pc:sldMasterMk cId="2464305198" sldId="2147483648"/>
              <pc:sldLayoutMk cId="988813763" sldId="2147483696"/>
              <ac:picMk id="26" creationId="{E9AA5A01-9E59-4C92-9634-32DB51F9182B}"/>
            </ac:picMkLst>
          </pc:picChg>
          <pc:picChg chg="mod">
            <ac:chgData name="Joseph, Shaji" userId="ccbf9f0d-03f5-49e3-9861-39afc6f9f3c7" providerId="ADAL" clId="{B78EA1EE-3518-4663-AD14-5F888065CC9B}" dt="2025-04-18T13:50:37.705" v="3724"/>
            <ac:picMkLst>
              <pc:docMk/>
              <pc:sldMasterMk cId="2464305198" sldId="2147483648"/>
              <pc:sldLayoutMk cId="988813763" sldId="2147483696"/>
              <ac:picMk id="31" creationId="{F50D01F0-AD27-490F-8044-37B2D9E23326}"/>
            </ac:picMkLst>
          </pc:picChg>
        </pc:sldLayoutChg>
        <pc:sldLayoutChg chg="modSp">
          <pc:chgData name="Joseph, Shaji" userId="ccbf9f0d-03f5-49e3-9861-39afc6f9f3c7" providerId="ADAL" clId="{B78EA1EE-3518-4663-AD14-5F888065CC9B}" dt="2025-04-18T13:50:37.705" v="3724"/>
          <pc:sldLayoutMkLst>
            <pc:docMk/>
            <pc:sldMasterMk cId="2464305198" sldId="2147483648"/>
            <pc:sldLayoutMk cId="4081890653" sldId="2147483699"/>
          </pc:sldLayoutMkLst>
          <pc:spChg chg="mod">
            <ac:chgData name="Joseph, Shaji" userId="ccbf9f0d-03f5-49e3-9861-39afc6f9f3c7" providerId="ADAL" clId="{B78EA1EE-3518-4663-AD14-5F888065CC9B}" dt="2025-04-18T13:50:37.705" v="3724"/>
            <ac:spMkLst>
              <pc:docMk/>
              <pc:sldMasterMk cId="2464305198" sldId="2147483648"/>
              <pc:sldLayoutMk cId="4081890653" sldId="2147483699"/>
              <ac:spMk id="2" creationId="{A4AE12D1-08AF-45E9-A34A-BDE9E860BAA2}"/>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3" creationId="{7D4C80AE-01F3-AAB6-99EF-DB1B5934CFD2}"/>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4" creationId="{C0241B24-8629-6BC2-C72F-A156F0624997}"/>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5" creationId="{D70FC509-0D49-9500-59C9-DAE0A699FB0C}"/>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6" creationId="{967FBBF9-1C14-3371-F0AC-507FFCAB3BC1}"/>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7" creationId="{AB92D86A-5036-415A-B056-A55CB2E0C2C9}"/>
            </ac:spMkLst>
          </pc:spChg>
          <pc:spChg chg="mod">
            <ac:chgData name="Joseph, Shaji" userId="ccbf9f0d-03f5-49e3-9861-39afc6f9f3c7" providerId="ADAL" clId="{B78EA1EE-3518-4663-AD14-5F888065CC9B}" dt="2025-04-18T13:50:37.705" v="3724"/>
            <ac:spMkLst>
              <pc:docMk/>
              <pc:sldMasterMk cId="2464305198" sldId="2147483648"/>
              <pc:sldLayoutMk cId="4081890653" sldId="2147483699"/>
              <ac:spMk id="8" creationId="{7113F543-A373-5951-EBF3-7E283EE52F0B}"/>
            </ac:spMkLst>
          </pc:spChg>
        </pc:sldLayoutChg>
        <pc:sldLayoutChg chg="modSp">
          <pc:chgData name="Joseph, Shaji" userId="ccbf9f0d-03f5-49e3-9861-39afc6f9f3c7" providerId="ADAL" clId="{B78EA1EE-3518-4663-AD14-5F888065CC9B}" dt="2025-04-18T13:50:37.705" v="3724"/>
          <pc:sldLayoutMkLst>
            <pc:docMk/>
            <pc:sldMasterMk cId="2464305198" sldId="2147483648"/>
            <pc:sldLayoutMk cId="670392170" sldId="2147483700"/>
          </pc:sldLayoutMkLst>
          <pc:spChg chg="mod">
            <ac:chgData name="Joseph, Shaji" userId="ccbf9f0d-03f5-49e3-9861-39afc6f9f3c7" providerId="ADAL" clId="{B78EA1EE-3518-4663-AD14-5F888065CC9B}" dt="2025-04-18T13:50:37.705" v="3724"/>
            <ac:spMkLst>
              <pc:docMk/>
              <pc:sldMasterMk cId="2464305198" sldId="2147483648"/>
              <pc:sldLayoutMk cId="670392170" sldId="2147483700"/>
              <ac:spMk id="2" creationId="{6C25C416-A3A2-4CF9-9532-2C0BFB51CFDF}"/>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0" creationId="{A1F97041-3EE3-4F17-990B-3AC264934EF0}"/>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2" creationId="{51DA30E2-82DB-4AA1-B134-9482F5CD7689}"/>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5" creationId="{5502070B-3F7D-436A-849C-FB64175E8B45}"/>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7" creationId="{675AAC8A-F8AB-44A3-9748-96464E9E0B6B}"/>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23" creationId="{C8FD950B-0E2B-4905-8DE9-195E24B2ABE7}"/>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78" creationId="{871E1954-F3FD-427D-8FFA-F28839673545}"/>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80" creationId="{B655BD1D-8AE2-43E7-B1D4-17923D0E0171}"/>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82" creationId="{9F92C461-5E10-49F3-B4F0-F320512C0756}"/>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85" creationId="{A6D57951-375C-41E9-BF45-DFC40F8E0A1A}"/>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88" creationId="{E4A4216D-DF9B-4DD9-989C-1F4040F3F4F7}"/>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92" creationId="{3DCCC81D-9EE7-47A8-8A4C-74B5E047A336}"/>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95" creationId="{9985F9FD-CFFB-417E-A560-28BD7BC7EE86}"/>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98" creationId="{9A923F7B-7D75-4E04-AE62-D5B99F645756}"/>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02" creationId="{F0239D2C-73EF-42E3-B73F-E69B7C27F65B}"/>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05" creationId="{59BA1C3D-ADED-4596-8A9D-3DEC7E848945}"/>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08" creationId="{015F2BFA-6803-42A0-A870-794B120EF574}"/>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10" creationId="{E09A173D-9FE5-446C-B59E-5D7C0A00BF6C}"/>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13" creationId="{974C3792-995F-4717-8C8B-089BBA7DE9C7}"/>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68" creationId="{D0B57759-E007-4FD0-9C6B-356DC53050C4}"/>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175" creationId="{273C520A-0126-47DA-A75B-1A38883907A2}"/>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291" creationId="{AB12487D-8BC9-4BEB-B6A7-B9DD702B2BD3}"/>
            </ac:spMkLst>
          </pc:spChg>
          <pc:spChg chg="mod">
            <ac:chgData name="Joseph, Shaji" userId="ccbf9f0d-03f5-49e3-9861-39afc6f9f3c7" providerId="ADAL" clId="{B78EA1EE-3518-4663-AD14-5F888065CC9B}" dt="2025-04-18T13:50:37.705" v="3724"/>
            <ac:spMkLst>
              <pc:docMk/>
              <pc:sldMasterMk cId="2464305198" sldId="2147483648"/>
              <pc:sldLayoutMk cId="670392170" sldId="2147483700"/>
              <ac:spMk id="344" creationId="{0685D98A-CA5A-4C48-9AEB-4C1A201237A1}"/>
            </ac:spMkLst>
          </pc:s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3" creationId="{E9AF4D7D-42EC-4F30-296A-81B05C4E7D57}"/>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83" creationId="{31CF95CD-48BB-4659-870A-21584266D83F}"/>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86" creationId="{6B3BCF7C-4204-4B1A-8371-96E859FC8425}"/>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89" creationId="{F80BBFBA-D0FB-4E20-8981-F569A2A0B678}"/>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90" creationId="{4BDDEAF6-0726-4BF4-96D7-EBA489ABF3E5}"/>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96" creationId="{9411687D-2631-487B-AEAB-39750C9E52BF}"/>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99" creationId="{DACFFF66-0600-406E-AF42-9FD8E8EDB397}"/>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115" creationId="{81973B3A-7185-45FB-A2E6-A7BDE6414DF3}"/>
            </ac:grpSpMkLst>
          </pc:grpChg>
          <pc:grpChg chg="mod">
            <ac:chgData name="Joseph, Shaji" userId="ccbf9f0d-03f5-49e3-9861-39afc6f9f3c7" providerId="ADAL" clId="{B78EA1EE-3518-4663-AD14-5F888065CC9B}" dt="2025-04-18T13:50:37.705" v="3724"/>
            <ac:grpSpMkLst>
              <pc:docMk/>
              <pc:sldMasterMk cId="2464305198" sldId="2147483648"/>
              <pc:sldLayoutMk cId="670392170" sldId="2147483700"/>
              <ac:grpSpMk id="116" creationId="{AC3F6810-4D95-4C6E-A30A-459BAD7510FE}"/>
            </ac:grpSpMkLst>
          </pc:grpChg>
          <pc:picChg chg="mod">
            <ac:chgData name="Joseph, Shaji" userId="ccbf9f0d-03f5-49e3-9861-39afc6f9f3c7" providerId="ADAL" clId="{B78EA1EE-3518-4663-AD14-5F888065CC9B}" dt="2025-04-18T13:50:37.705" v="3724"/>
            <ac:picMkLst>
              <pc:docMk/>
              <pc:sldMasterMk cId="2464305198" sldId="2147483648"/>
              <pc:sldLayoutMk cId="670392170" sldId="2147483700"/>
              <ac:picMk id="297" creationId="{AEE6DE36-A3C9-4D40-B471-F49B6A875D39}"/>
            </ac:picMkLst>
          </pc:picChg>
          <pc:picChg chg="mod">
            <ac:chgData name="Joseph, Shaji" userId="ccbf9f0d-03f5-49e3-9861-39afc6f9f3c7" providerId="ADAL" clId="{B78EA1EE-3518-4663-AD14-5F888065CC9B}" dt="2025-04-18T13:50:37.705" v="3724"/>
            <ac:picMkLst>
              <pc:docMk/>
              <pc:sldMasterMk cId="2464305198" sldId="2147483648"/>
              <pc:sldLayoutMk cId="670392170" sldId="2147483700"/>
              <ac:picMk id="299" creationId="{99FF86FA-8891-4235-B88B-CFCA3B57E53A}"/>
            </ac:picMkLst>
          </pc:picChg>
          <pc:cxnChg chg="mod">
            <ac:chgData name="Joseph, Shaji" userId="ccbf9f0d-03f5-49e3-9861-39afc6f9f3c7" providerId="ADAL" clId="{B78EA1EE-3518-4663-AD14-5F888065CC9B}" dt="2025-04-18T13:50:37.705" v="3724"/>
            <ac:cxnSpMkLst>
              <pc:docMk/>
              <pc:sldMasterMk cId="2464305198" sldId="2147483648"/>
              <pc:sldLayoutMk cId="670392170" sldId="2147483700"/>
              <ac:cxnSpMk id="170" creationId="{7ADD6DC9-9036-47C7-AAE5-8AF23CE0C81D}"/>
            </ac:cxnSpMkLst>
          </pc:cxnChg>
        </pc:sldLayoutChg>
        <pc:sldLayoutChg chg="modSp">
          <pc:chgData name="Joseph, Shaji" userId="ccbf9f0d-03f5-49e3-9861-39afc6f9f3c7" providerId="ADAL" clId="{B78EA1EE-3518-4663-AD14-5F888065CC9B}" dt="2025-04-18T13:50:37.705" v="3724"/>
          <pc:sldLayoutMkLst>
            <pc:docMk/>
            <pc:sldMasterMk cId="2464305198" sldId="2147483648"/>
            <pc:sldLayoutMk cId="17235676" sldId="2147483702"/>
          </pc:sldLayoutMkLst>
          <pc:spChg chg="mod">
            <ac:chgData name="Joseph, Shaji" userId="ccbf9f0d-03f5-49e3-9861-39afc6f9f3c7" providerId="ADAL" clId="{B78EA1EE-3518-4663-AD14-5F888065CC9B}" dt="2025-04-18T13:50:37.705" v="3724"/>
            <ac:spMkLst>
              <pc:docMk/>
              <pc:sldMasterMk cId="2464305198" sldId="2147483648"/>
              <pc:sldLayoutMk cId="17235676" sldId="2147483702"/>
              <ac:spMk id="2" creationId="{6C25C416-A3A2-4CF9-9532-2C0BFB51CFDF}"/>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 creationId="{43D32955-BB06-40DE-A14A-2170FD41AD52}"/>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7" creationId="{06F989FA-6E7A-3A98-AF95-F2384308BD32}"/>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8" creationId="{F0BAC8B3-F184-675F-DC5F-C48CE69D7622}"/>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9" creationId="{80B75A35-885A-CE38-4F65-95EF186B13D1}"/>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1" creationId="{B7B0A7FC-B497-31A6-1F93-414F96AF4C47}"/>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4" creationId="{53690E8A-1D3D-3D5D-932E-D2A2CFE5BDAB}"/>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5" creationId="{1AE08D7C-4190-C00C-19F0-BEC1F608B97A}"/>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6" creationId="{7B3E9873-3672-0001-60F1-6068B67A6DFE}"/>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7" creationId="{4CD85BCE-3B9E-234C-4D1D-EC1A6A57D298}"/>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28" creationId="{5CC66A2F-CBBE-220E-5ECB-528B8EE34F83}"/>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0" creationId="{BBC988D2-4FFC-612A-DD91-A41B6194EF6C}"/>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2" creationId="{42376F25-4466-0F15-CD2F-B821AC9CCE5C}"/>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4" creationId="{3C4F46AE-42C2-9E3D-D294-F9297389D110}"/>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6" creationId="{D753957E-F4A5-E4CA-B8B3-F6AE73F159FA}"/>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8" creationId="{749B68DA-C119-6301-085A-2E7F3F7E3CB1}"/>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39" creationId="{E9EB6EED-2663-2442-C484-EF27395DCEBC}"/>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40" creationId="{E5978766-DE51-5FF5-41BE-B1007C37165E}"/>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41" creationId="{26879019-2911-2F60-CC5B-25D1BE752B8D}"/>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42" creationId="{8CCEA94B-F499-5FCA-D063-7FD71F10F95B}"/>
            </ac:spMkLst>
          </pc:spChg>
          <pc:spChg chg="mod">
            <ac:chgData name="Joseph, Shaji" userId="ccbf9f0d-03f5-49e3-9861-39afc6f9f3c7" providerId="ADAL" clId="{B78EA1EE-3518-4663-AD14-5F888065CC9B}" dt="2025-04-18T13:50:37.705" v="3724"/>
            <ac:spMkLst>
              <pc:docMk/>
              <pc:sldMasterMk cId="2464305198" sldId="2147483648"/>
              <pc:sldLayoutMk cId="17235676" sldId="2147483702"/>
              <ac:spMk id="63" creationId="{A461CB72-9777-50F4-94EC-91A4EE864A4A}"/>
            </ac:spMkLst>
          </pc:s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4" creationId="{C2A24CB0-5164-75CE-ED27-EF876C19C655}"/>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19" creationId="{227BDAED-0D36-04AE-1A0C-E36977943C38}"/>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20" creationId="{DCF3798F-8E8C-7928-8347-8BC5B07B29F9}"/>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22" creationId="{A488BF7D-B7D9-249A-4EC2-8A1F6311D1BD}"/>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29" creationId="{C68EE8A4-53F3-EAAD-F43C-1F73C11BCE4C}"/>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31" creationId="{806ABFB8-B814-19D4-3D47-A20F5AE8785F}"/>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33" creationId="{992340A8-8A61-1791-D56D-37F56A662FEC}"/>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35" creationId="{CD482B6F-4CF8-CEB3-7478-EB1A76DCF567}"/>
            </ac:grpSpMkLst>
          </pc:grpChg>
          <pc:grpChg chg="mod">
            <ac:chgData name="Joseph, Shaji" userId="ccbf9f0d-03f5-49e3-9861-39afc6f9f3c7" providerId="ADAL" clId="{B78EA1EE-3518-4663-AD14-5F888065CC9B}" dt="2025-04-18T13:50:37.705" v="3724"/>
            <ac:grpSpMkLst>
              <pc:docMk/>
              <pc:sldMasterMk cId="2464305198" sldId="2147483648"/>
              <pc:sldLayoutMk cId="17235676" sldId="2147483702"/>
              <ac:grpSpMk id="37" creationId="{48DB94FE-59B9-2EAD-D619-84D732CEACD3}"/>
            </ac:grpSpMkLst>
          </pc:grpChg>
          <pc:picChg chg="mod">
            <ac:chgData name="Joseph, Shaji" userId="ccbf9f0d-03f5-49e3-9861-39afc6f9f3c7" providerId="ADAL" clId="{B78EA1EE-3518-4663-AD14-5F888065CC9B}" dt="2025-04-18T13:50:37.705" v="3724"/>
            <ac:picMkLst>
              <pc:docMk/>
              <pc:sldMasterMk cId="2464305198" sldId="2147483648"/>
              <pc:sldLayoutMk cId="17235676" sldId="2147483702"/>
              <ac:picMk id="13" creationId="{4B488086-4998-410C-FCC8-29CA6288A799}"/>
            </ac:picMkLst>
          </pc:picChg>
        </pc:sldLayoutChg>
        <pc:sldLayoutChg chg="modSp">
          <pc:chgData name="Joseph, Shaji" userId="ccbf9f0d-03f5-49e3-9861-39afc6f9f3c7" providerId="ADAL" clId="{B78EA1EE-3518-4663-AD14-5F888065CC9B}" dt="2025-04-18T13:50:37.705" v="3724"/>
          <pc:sldLayoutMkLst>
            <pc:docMk/>
            <pc:sldMasterMk cId="2464305198" sldId="2147483648"/>
            <pc:sldLayoutMk cId="1506966382" sldId="2147483704"/>
          </pc:sldLayoutMkLst>
          <pc:spChg chg="mod">
            <ac:chgData name="Joseph, Shaji" userId="ccbf9f0d-03f5-49e3-9861-39afc6f9f3c7" providerId="ADAL" clId="{B78EA1EE-3518-4663-AD14-5F888065CC9B}" dt="2025-04-18T13:50:37.705" v="3724"/>
            <ac:spMkLst>
              <pc:docMk/>
              <pc:sldMasterMk cId="2464305198" sldId="2147483648"/>
              <pc:sldLayoutMk cId="1506966382" sldId="2147483704"/>
              <ac:spMk id="2" creationId="{6C25C416-A3A2-4CF9-9532-2C0BFB51CFDF}"/>
            </ac:spMkLst>
          </pc:spChg>
          <pc:spChg chg="mod">
            <ac:chgData name="Joseph, Shaji" userId="ccbf9f0d-03f5-49e3-9861-39afc6f9f3c7" providerId="ADAL" clId="{B78EA1EE-3518-4663-AD14-5F888065CC9B}" dt="2025-04-18T13:50:37.705" v="3724"/>
            <ac:spMkLst>
              <pc:docMk/>
              <pc:sldMasterMk cId="2464305198" sldId="2147483648"/>
              <pc:sldLayoutMk cId="1506966382" sldId="2147483704"/>
              <ac:spMk id="7" creationId="{06F989FA-6E7A-3A98-AF95-F2384308BD32}"/>
            </ac:spMkLst>
          </pc:spChg>
          <pc:spChg chg="mod">
            <ac:chgData name="Joseph, Shaji" userId="ccbf9f0d-03f5-49e3-9861-39afc6f9f3c7" providerId="ADAL" clId="{B78EA1EE-3518-4663-AD14-5F888065CC9B}" dt="2025-04-18T13:50:37.705" v="3724"/>
            <ac:spMkLst>
              <pc:docMk/>
              <pc:sldMasterMk cId="2464305198" sldId="2147483648"/>
              <pc:sldLayoutMk cId="1506966382" sldId="2147483704"/>
              <ac:spMk id="8" creationId="{F0BAC8B3-F184-675F-DC5F-C48CE69D7622}"/>
            </ac:spMkLst>
          </pc:spChg>
          <pc:spChg chg="mod">
            <ac:chgData name="Joseph, Shaji" userId="ccbf9f0d-03f5-49e3-9861-39afc6f9f3c7" providerId="ADAL" clId="{B78EA1EE-3518-4663-AD14-5F888065CC9B}" dt="2025-04-18T13:50:37.705" v="3724"/>
            <ac:spMkLst>
              <pc:docMk/>
              <pc:sldMasterMk cId="2464305198" sldId="2147483648"/>
              <pc:sldLayoutMk cId="1506966382" sldId="2147483704"/>
              <ac:spMk id="9" creationId="{80B75A35-885A-CE38-4F65-95EF186B13D1}"/>
            </ac:spMkLst>
          </pc:spChg>
          <pc:spChg chg="mod">
            <ac:chgData name="Joseph, Shaji" userId="ccbf9f0d-03f5-49e3-9861-39afc6f9f3c7" providerId="ADAL" clId="{B78EA1EE-3518-4663-AD14-5F888065CC9B}" dt="2025-04-18T13:50:37.705" v="3724"/>
            <ac:spMkLst>
              <pc:docMk/>
              <pc:sldMasterMk cId="2464305198" sldId="2147483648"/>
              <pc:sldLayoutMk cId="1506966382" sldId="2147483704"/>
              <ac:spMk id="41" creationId="{26879019-2911-2F60-CC5B-25D1BE752B8D}"/>
            </ac:spMkLst>
          </pc:spChg>
          <pc:spChg chg="mod">
            <ac:chgData name="Joseph, Shaji" userId="ccbf9f0d-03f5-49e3-9861-39afc6f9f3c7" providerId="ADAL" clId="{B78EA1EE-3518-4663-AD14-5F888065CC9B}" dt="2025-04-18T13:50:37.705" v="3724"/>
            <ac:spMkLst>
              <pc:docMk/>
              <pc:sldMasterMk cId="2464305198" sldId="2147483648"/>
              <pc:sldLayoutMk cId="1506966382" sldId="2147483704"/>
              <ac:spMk id="63" creationId="{A461CB72-9777-50F4-94EC-91A4EE864A4A}"/>
            </ac:spMkLst>
          </pc:spChg>
          <pc:grpChg chg="mod">
            <ac:chgData name="Joseph, Shaji" userId="ccbf9f0d-03f5-49e3-9861-39afc6f9f3c7" providerId="ADAL" clId="{B78EA1EE-3518-4663-AD14-5F888065CC9B}" dt="2025-04-18T13:50:37.705" v="3724"/>
            <ac:grpSpMkLst>
              <pc:docMk/>
              <pc:sldMasterMk cId="2464305198" sldId="2147483648"/>
              <pc:sldLayoutMk cId="1506966382" sldId="2147483704"/>
              <ac:grpSpMk id="4" creationId="{A1EA6F58-FA46-C921-5758-59234B148D4F}"/>
            </ac:grpSpMkLst>
          </pc:grpChg>
          <pc:picChg chg="mod">
            <ac:chgData name="Joseph, Shaji" userId="ccbf9f0d-03f5-49e3-9861-39afc6f9f3c7" providerId="ADAL" clId="{B78EA1EE-3518-4663-AD14-5F888065CC9B}" dt="2025-04-18T13:50:37.705" v="3724"/>
            <ac:picMkLst>
              <pc:docMk/>
              <pc:sldMasterMk cId="2464305198" sldId="2147483648"/>
              <pc:sldLayoutMk cId="1506966382" sldId="2147483704"/>
              <ac:picMk id="11" creationId="{CD1CD1B2-7EBC-96B6-A02D-7972C278746E}"/>
            </ac:picMkLst>
          </pc:picChg>
          <pc:picChg chg="mod">
            <ac:chgData name="Joseph, Shaji" userId="ccbf9f0d-03f5-49e3-9861-39afc6f9f3c7" providerId="ADAL" clId="{B78EA1EE-3518-4663-AD14-5F888065CC9B}" dt="2025-04-18T13:50:37.705" v="3724"/>
            <ac:picMkLst>
              <pc:docMk/>
              <pc:sldMasterMk cId="2464305198" sldId="2147483648"/>
              <pc:sldLayoutMk cId="1506966382" sldId="2147483704"/>
              <ac:picMk id="13" creationId="{4B488086-4998-410C-FCC8-29CA6288A799}"/>
            </ac:picMkLst>
          </pc:picChg>
        </pc:sldLayoutChg>
      </pc:sldMasterChg>
    </pc:docChg>
  </pc:docChgLst>
  <pc:docChgLst>
    <pc:chgData name="Joseph, Shaji" userId="ccbf9f0d-03f5-49e3-9861-39afc6f9f3c7" providerId="ADAL" clId="{8B827773-1150-4F7C-BD3D-B288B940D9F5}"/>
    <pc:docChg chg="undo custSel addSld modSld">
      <pc:chgData name="Joseph, Shaji" userId="ccbf9f0d-03f5-49e3-9861-39afc6f9f3c7" providerId="ADAL" clId="{8B827773-1150-4F7C-BD3D-B288B940D9F5}" dt="2025-05-04T21:37:15.977" v="2438" actId="20577"/>
      <pc:docMkLst>
        <pc:docMk/>
      </pc:docMkLst>
      <pc:sldChg chg="modSp mod">
        <pc:chgData name="Joseph, Shaji" userId="ccbf9f0d-03f5-49e3-9861-39afc6f9f3c7" providerId="ADAL" clId="{8B827773-1150-4F7C-BD3D-B288B940D9F5}" dt="2025-05-04T01:50:15.276" v="18" actId="20577"/>
        <pc:sldMkLst>
          <pc:docMk/>
          <pc:sldMk cId="1642425379" sldId="256"/>
        </pc:sldMkLst>
        <pc:spChg chg="mod">
          <ac:chgData name="Joseph, Shaji" userId="ccbf9f0d-03f5-49e3-9861-39afc6f9f3c7" providerId="ADAL" clId="{8B827773-1150-4F7C-BD3D-B288B940D9F5}" dt="2025-05-04T01:50:15.276" v="18" actId="20577"/>
          <ac:spMkLst>
            <pc:docMk/>
            <pc:sldMk cId="1642425379" sldId="256"/>
            <ac:spMk id="2" creationId="{216815C6-3AD0-46E6-A74A-1967BD91AF50}"/>
          </ac:spMkLst>
        </pc:spChg>
      </pc:sldChg>
      <pc:sldChg chg="modSp mod">
        <pc:chgData name="Joseph, Shaji" userId="ccbf9f0d-03f5-49e3-9861-39afc6f9f3c7" providerId="ADAL" clId="{8B827773-1150-4F7C-BD3D-B288B940D9F5}" dt="2025-05-04T16:33:12.072" v="926" actId="20577"/>
        <pc:sldMkLst>
          <pc:docMk/>
          <pc:sldMk cId="2243494996" sldId="277"/>
        </pc:sldMkLst>
        <pc:spChg chg="mod">
          <ac:chgData name="Joseph, Shaji" userId="ccbf9f0d-03f5-49e3-9861-39afc6f9f3c7" providerId="ADAL" clId="{8B827773-1150-4F7C-BD3D-B288B940D9F5}" dt="2025-05-04T16:33:12.072" v="926" actId="20577"/>
          <ac:spMkLst>
            <pc:docMk/>
            <pc:sldMk cId="2243494996" sldId="277"/>
            <ac:spMk id="3" creationId="{35E3EA69-4E0E-41BD-8095-A124225A2647}"/>
          </ac:spMkLst>
        </pc:spChg>
      </pc:sldChg>
      <pc:sldChg chg="addSp delSp modSp add mod modClrScheme chgLayout">
        <pc:chgData name="Joseph, Shaji" userId="ccbf9f0d-03f5-49e3-9861-39afc6f9f3c7" providerId="ADAL" clId="{8B827773-1150-4F7C-BD3D-B288B940D9F5}" dt="2025-05-04T21:37:15.977" v="2438" actId="20577"/>
        <pc:sldMkLst>
          <pc:docMk/>
          <pc:sldMk cId="2169872458" sldId="296"/>
        </pc:sldMkLst>
        <pc:spChg chg="del">
          <ac:chgData name="Joseph, Shaji" userId="ccbf9f0d-03f5-49e3-9861-39afc6f9f3c7" providerId="ADAL" clId="{8B827773-1150-4F7C-BD3D-B288B940D9F5}" dt="2025-05-04T03:42:37.657" v="30" actId="478"/>
          <ac:spMkLst>
            <pc:docMk/>
            <pc:sldMk cId="2169872458" sldId="296"/>
            <ac:spMk id="2" creationId="{77C4FA26-560D-2F16-D2BD-E0C3866BA7D4}"/>
          </ac:spMkLst>
        </pc:spChg>
        <pc:spChg chg="mod">
          <ac:chgData name="Joseph, Shaji" userId="ccbf9f0d-03f5-49e3-9861-39afc6f9f3c7" providerId="ADAL" clId="{8B827773-1150-4F7C-BD3D-B288B940D9F5}" dt="2025-05-04T04:25:12.894" v="79" actId="207"/>
          <ac:spMkLst>
            <pc:docMk/>
            <pc:sldMk cId="2169872458" sldId="296"/>
            <ac:spMk id="3" creationId="{C69D25FC-744E-42A9-46CA-58868C84E351}"/>
          </ac:spMkLst>
        </pc:spChg>
        <pc:spChg chg="add del mod">
          <ac:chgData name="Joseph, Shaji" userId="ccbf9f0d-03f5-49e3-9861-39afc6f9f3c7" providerId="ADAL" clId="{8B827773-1150-4F7C-BD3D-B288B940D9F5}" dt="2025-05-04T04:24:10.786" v="70"/>
          <ac:spMkLst>
            <pc:docMk/>
            <pc:sldMk cId="2169872458" sldId="296"/>
            <ac:spMk id="5" creationId="{0D2F9B3F-968D-0802-605A-A06889FB3B85}"/>
          </ac:spMkLst>
        </pc:spChg>
        <pc:spChg chg="add del mod ord">
          <ac:chgData name="Joseph, Shaji" userId="ccbf9f0d-03f5-49e3-9861-39afc6f9f3c7" providerId="ADAL" clId="{8B827773-1150-4F7C-BD3D-B288B940D9F5}" dt="2025-05-04T04:24:42.959" v="72" actId="478"/>
          <ac:spMkLst>
            <pc:docMk/>
            <pc:sldMk cId="2169872458" sldId="296"/>
            <ac:spMk id="6" creationId="{53A065FC-2113-0867-C71F-0506D4ACB9C9}"/>
          </ac:spMkLst>
        </pc:spChg>
        <pc:spChg chg="del mod">
          <ac:chgData name="Joseph, Shaji" userId="ccbf9f0d-03f5-49e3-9861-39afc6f9f3c7" providerId="ADAL" clId="{8B827773-1150-4F7C-BD3D-B288B940D9F5}" dt="2025-05-04T03:42:37.657" v="32"/>
          <ac:spMkLst>
            <pc:docMk/>
            <pc:sldMk cId="2169872458" sldId="296"/>
            <ac:spMk id="8" creationId="{05258338-4485-BBE9-C007-1852950D8268}"/>
          </ac:spMkLst>
        </pc:spChg>
        <pc:spChg chg="add del mod">
          <ac:chgData name="Joseph, Shaji" userId="ccbf9f0d-03f5-49e3-9861-39afc6f9f3c7" providerId="ADAL" clId="{8B827773-1150-4F7C-BD3D-B288B940D9F5}" dt="2025-05-04T04:24:47.819" v="74" actId="34307"/>
          <ac:spMkLst>
            <pc:docMk/>
            <pc:sldMk cId="2169872458" sldId="296"/>
            <ac:spMk id="10" creationId="{165636D6-020F-C02B-C0CB-DD3283D03981}"/>
          </ac:spMkLst>
        </pc:spChg>
        <pc:spChg chg="add del mod">
          <ac:chgData name="Joseph, Shaji" userId="ccbf9f0d-03f5-49e3-9861-39afc6f9f3c7" providerId="ADAL" clId="{8B827773-1150-4F7C-BD3D-B288B940D9F5}" dt="2025-05-04T04:24:54.969" v="76" actId="478"/>
          <ac:spMkLst>
            <pc:docMk/>
            <pc:sldMk cId="2169872458" sldId="296"/>
            <ac:spMk id="13" creationId="{0183E547-56F1-6F76-84AE-1BD326C37247}"/>
          </ac:spMkLst>
        </pc:spChg>
        <pc:spChg chg="add mod">
          <ac:chgData name="Joseph, Shaji" userId="ccbf9f0d-03f5-49e3-9861-39afc6f9f3c7" providerId="ADAL" clId="{8B827773-1150-4F7C-BD3D-B288B940D9F5}" dt="2025-05-04T21:37:15.977" v="2438" actId="20577"/>
          <ac:spMkLst>
            <pc:docMk/>
            <pc:sldMk cId="2169872458" sldId="296"/>
            <ac:spMk id="15" creationId="{DC2A6246-A5CA-20E0-173F-9C0FAF673F5B}"/>
          </ac:spMkLst>
        </pc:spChg>
        <pc:spChg chg="add del mod ord">
          <ac:chgData name="Joseph, Shaji" userId="ccbf9f0d-03f5-49e3-9861-39afc6f9f3c7" providerId="ADAL" clId="{8B827773-1150-4F7C-BD3D-B288B940D9F5}" dt="2025-05-04T04:48:31.231" v="382" actId="478"/>
          <ac:spMkLst>
            <pc:docMk/>
            <pc:sldMk cId="2169872458" sldId="296"/>
            <ac:spMk id="16" creationId="{3A7F8932-05A7-6D63-F0EB-52D8EE1791B4}"/>
          </ac:spMkLst>
        </pc:spChg>
        <pc:spChg chg="add del mod ord">
          <ac:chgData name="Joseph, Shaji" userId="ccbf9f0d-03f5-49e3-9861-39afc6f9f3c7" providerId="ADAL" clId="{8B827773-1150-4F7C-BD3D-B288B940D9F5}" dt="2025-05-04T04:48:20.914" v="381" actId="478"/>
          <ac:spMkLst>
            <pc:docMk/>
            <pc:sldMk cId="2169872458" sldId="296"/>
            <ac:spMk id="17" creationId="{16AD6E21-8954-296F-9F25-E69B8F0B4D9E}"/>
          </ac:spMkLst>
        </pc:spChg>
        <pc:spChg chg="add del mod ord">
          <ac:chgData name="Joseph, Shaji" userId="ccbf9f0d-03f5-49e3-9861-39afc6f9f3c7" providerId="ADAL" clId="{8B827773-1150-4F7C-BD3D-B288B940D9F5}" dt="2025-05-04T04:48:40.552" v="383" actId="478"/>
          <ac:spMkLst>
            <pc:docMk/>
            <pc:sldMk cId="2169872458" sldId="296"/>
            <ac:spMk id="18" creationId="{8A13A630-B526-5143-E3AB-983867DFD10D}"/>
          </ac:spMkLst>
        </pc:spChg>
        <pc:picChg chg="del">
          <ac:chgData name="Joseph, Shaji" userId="ccbf9f0d-03f5-49e3-9861-39afc6f9f3c7" providerId="ADAL" clId="{8B827773-1150-4F7C-BD3D-B288B940D9F5}" dt="2025-05-04T03:42:17.766" v="28" actId="478"/>
          <ac:picMkLst>
            <pc:docMk/>
            <pc:sldMk cId="2169872458" sldId="296"/>
            <ac:picMk id="7" creationId="{79EB47C7-2101-C970-93A1-902EA3DD7ED8}"/>
          </ac:picMkLst>
        </pc:picChg>
        <pc:picChg chg="add del mod ord">
          <ac:chgData name="Joseph, Shaji" userId="ccbf9f0d-03f5-49e3-9861-39afc6f9f3c7" providerId="ADAL" clId="{8B827773-1150-4F7C-BD3D-B288B940D9F5}" dt="2025-05-04T04:24:49.908" v="75" actId="478"/>
          <ac:picMkLst>
            <pc:docMk/>
            <pc:sldMk cId="2169872458" sldId="296"/>
            <ac:picMk id="11" creationId="{B278F5E4-D948-CA52-1E80-3FA64B402F81}"/>
          </ac:picMkLst>
        </pc:picChg>
        <pc:picChg chg="del mod ord">
          <ac:chgData name="Joseph, Shaji" userId="ccbf9f0d-03f5-49e3-9861-39afc6f9f3c7" providerId="ADAL" clId="{8B827773-1150-4F7C-BD3D-B288B940D9F5}" dt="2025-05-04T04:24:45.630" v="73" actId="478"/>
          <ac:picMkLst>
            <pc:docMk/>
            <pc:sldMk cId="2169872458" sldId="296"/>
            <ac:picMk id="34" creationId="{87D01B25-1EEA-3816-3741-F6DFC90707F7}"/>
          </ac:picMkLst>
        </pc:picChg>
      </pc:sldChg>
      <pc:sldChg chg="addSp delSp modSp add mod">
        <pc:chgData name="Joseph, Shaji" userId="ccbf9f0d-03f5-49e3-9861-39afc6f9f3c7" providerId="ADAL" clId="{8B827773-1150-4F7C-BD3D-B288B940D9F5}" dt="2025-05-04T05:56:20.018" v="838" actId="20577"/>
        <pc:sldMkLst>
          <pc:docMk/>
          <pc:sldMk cId="3693945093" sldId="297"/>
        </pc:sldMkLst>
        <pc:spChg chg="mod">
          <ac:chgData name="Joseph, Shaji" userId="ccbf9f0d-03f5-49e3-9861-39afc6f9f3c7" providerId="ADAL" clId="{8B827773-1150-4F7C-BD3D-B288B940D9F5}" dt="2025-05-04T05:44:17.502" v="821" actId="1076"/>
          <ac:spMkLst>
            <pc:docMk/>
            <pc:sldMk cId="3693945093" sldId="297"/>
            <ac:spMk id="3" creationId="{3436EA55-484D-C5FA-8925-D583D020ACE1}"/>
          </ac:spMkLst>
        </pc:spChg>
        <pc:spChg chg="add del">
          <ac:chgData name="Joseph, Shaji" userId="ccbf9f0d-03f5-49e3-9861-39afc6f9f3c7" providerId="ADAL" clId="{8B827773-1150-4F7C-BD3D-B288B940D9F5}" dt="2025-05-04T05:32:05.825" v="718" actId="22"/>
          <ac:spMkLst>
            <pc:docMk/>
            <pc:sldMk cId="3693945093" sldId="297"/>
            <ac:spMk id="4" creationId="{1AEBE865-925F-C613-11F0-439F04B506BC}"/>
          </ac:spMkLst>
        </pc:spChg>
        <pc:spChg chg="add del mod">
          <ac:chgData name="Joseph, Shaji" userId="ccbf9f0d-03f5-49e3-9861-39afc6f9f3c7" providerId="ADAL" clId="{8B827773-1150-4F7C-BD3D-B288B940D9F5}" dt="2025-05-04T05:56:20.018" v="838" actId="20577"/>
          <ac:spMkLst>
            <pc:docMk/>
            <pc:sldMk cId="3693945093" sldId="297"/>
            <ac:spMk id="15" creationId="{E39FA7D4-95B7-8958-0DAC-159A8BB5B89C}"/>
          </ac:spMkLst>
        </pc:spChg>
        <pc:cxnChg chg="add del">
          <ac:chgData name="Joseph, Shaji" userId="ccbf9f0d-03f5-49e3-9861-39afc6f9f3c7" providerId="ADAL" clId="{8B827773-1150-4F7C-BD3D-B288B940D9F5}" dt="2025-05-04T05:43:30.873" v="817" actId="478"/>
          <ac:cxnSpMkLst>
            <pc:docMk/>
            <pc:sldMk cId="3693945093" sldId="297"/>
            <ac:cxnSpMk id="32" creationId="{0A9E6580-49CD-56C2-7D0B-B781D048AC7B}"/>
          </ac:cxnSpMkLst>
        </pc:cxnChg>
      </pc:sldChg>
      <pc:sldChg chg="addSp delSp modSp add mod">
        <pc:chgData name="Joseph, Shaji" userId="ccbf9f0d-03f5-49e3-9861-39afc6f9f3c7" providerId="ADAL" clId="{8B827773-1150-4F7C-BD3D-B288B940D9F5}" dt="2025-05-04T20:39:41.908" v="2137" actId="20577"/>
        <pc:sldMkLst>
          <pc:docMk/>
          <pc:sldMk cId="1739204217" sldId="298"/>
        </pc:sldMkLst>
        <pc:spChg chg="mod">
          <ac:chgData name="Joseph, Shaji" userId="ccbf9f0d-03f5-49e3-9861-39afc6f9f3c7" providerId="ADAL" clId="{8B827773-1150-4F7C-BD3D-B288B940D9F5}" dt="2025-05-04T16:43:39.095" v="964" actId="20577"/>
          <ac:spMkLst>
            <pc:docMk/>
            <pc:sldMk cId="1739204217" sldId="298"/>
            <ac:spMk id="3" creationId="{0E468664-689E-F094-DB37-CADFB83A0658}"/>
          </ac:spMkLst>
        </pc:spChg>
        <pc:spChg chg="add del mod">
          <ac:chgData name="Joseph, Shaji" userId="ccbf9f0d-03f5-49e3-9861-39afc6f9f3c7" providerId="ADAL" clId="{8B827773-1150-4F7C-BD3D-B288B940D9F5}" dt="2025-05-04T17:47:18.051" v="1181"/>
          <ac:spMkLst>
            <pc:docMk/>
            <pc:sldMk cId="1739204217" sldId="298"/>
            <ac:spMk id="4" creationId="{4798225C-38BC-ED73-135A-D116FE2D496C}"/>
          </ac:spMkLst>
        </pc:spChg>
        <pc:spChg chg="add mod">
          <ac:chgData name="Joseph, Shaji" userId="ccbf9f0d-03f5-49e3-9861-39afc6f9f3c7" providerId="ADAL" clId="{8B827773-1150-4F7C-BD3D-B288B940D9F5}" dt="2025-05-04T20:39:41.908" v="2137" actId="20577"/>
          <ac:spMkLst>
            <pc:docMk/>
            <pc:sldMk cId="1739204217" sldId="298"/>
            <ac:spMk id="8" creationId="{26B55670-BB74-DB8E-0992-E127CEA71E8B}"/>
          </ac:spMkLst>
        </pc:spChg>
        <pc:spChg chg="add">
          <ac:chgData name="Joseph, Shaji" userId="ccbf9f0d-03f5-49e3-9861-39afc6f9f3c7" providerId="ADAL" clId="{8B827773-1150-4F7C-BD3D-B288B940D9F5}" dt="2025-05-04T18:13:33.392" v="1478"/>
          <ac:spMkLst>
            <pc:docMk/>
            <pc:sldMk cId="1739204217" sldId="298"/>
            <ac:spMk id="9" creationId="{7BBFAC25-77EB-1A05-28C9-E9343FE7CC3F}"/>
          </ac:spMkLst>
        </pc:spChg>
        <pc:spChg chg="mod">
          <ac:chgData name="Joseph, Shaji" userId="ccbf9f0d-03f5-49e3-9861-39afc6f9f3c7" providerId="ADAL" clId="{8B827773-1150-4F7C-BD3D-B288B940D9F5}" dt="2025-05-04T17:39:05.101" v="1174" actId="20577"/>
          <ac:spMkLst>
            <pc:docMk/>
            <pc:sldMk cId="1739204217" sldId="298"/>
            <ac:spMk id="15" creationId="{4F2F1222-58ED-A6B7-60D5-6EC3E41EE10F}"/>
          </ac:spMkLst>
        </pc:spChg>
        <pc:graphicFrameChg chg="add del mod modGraphic">
          <ac:chgData name="Joseph, Shaji" userId="ccbf9f0d-03f5-49e3-9861-39afc6f9f3c7" providerId="ADAL" clId="{8B827773-1150-4F7C-BD3D-B288B940D9F5}" dt="2025-05-04T17:47:48.827" v="1182" actId="478"/>
          <ac:graphicFrameMkLst>
            <pc:docMk/>
            <pc:sldMk cId="1739204217" sldId="298"/>
            <ac:graphicFrameMk id="5" creationId="{3DD5A5C8-7C76-0392-3C72-06A3A1DEDC4A}"/>
          </ac:graphicFrameMkLst>
        </pc:graphicFrameChg>
        <pc:graphicFrameChg chg="add del mod modGraphic">
          <ac:chgData name="Joseph, Shaji" userId="ccbf9f0d-03f5-49e3-9861-39afc6f9f3c7" providerId="ADAL" clId="{8B827773-1150-4F7C-BD3D-B288B940D9F5}" dt="2025-05-04T18:09:09.535" v="1446" actId="14734"/>
          <ac:graphicFrameMkLst>
            <pc:docMk/>
            <pc:sldMk cId="1739204217" sldId="298"/>
            <ac:graphicFrameMk id="6" creationId="{BF56AA0D-D600-6387-A4F0-17F6633D21CD}"/>
          </ac:graphicFrameMkLst>
        </pc:graphicFrameChg>
        <pc:cxnChg chg="mod">
          <ac:chgData name="Joseph, Shaji" userId="ccbf9f0d-03f5-49e3-9861-39afc6f9f3c7" providerId="ADAL" clId="{8B827773-1150-4F7C-BD3D-B288B940D9F5}" dt="2025-05-04T18:34:27.629" v="2136" actId="1036"/>
          <ac:cxnSpMkLst>
            <pc:docMk/>
            <pc:sldMk cId="1739204217" sldId="298"/>
            <ac:cxnSpMk id="32" creationId="{7DBA7B2A-E9D8-C4BB-0E57-23930685032F}"/>
          </ac:cxnSpMkLst>
        </pc:cxnChg>
      </pc:sldChg>
      <pc:sldChg chg="addSp delSp modSp add mod modClrScheme chgLayout">
        <pc:chgData name="Joseph, Shaji" userId="ccbf9f0d-03f5-49e3-9861-39afc6f9f3c7" providerId="ADAL" clId="{8B827773-1150-4F7C-BD3D-B288B940D9F5}" dt="2025-05-04T21:31:35.646" v="2411" actId="6549"/>
        <pc:sldMkLst>
          <pc:docMk/>
          <pc:sldMk cId="3918532999" sldId="299"/>
        </pc:sldMkLst>
        <pc:spChg chg="add del mod ord">
          <ac:chgData name="Joseph, Shaji" userId="ccbf9f0d-03f5-49e3-9861-39afc6f9f3c7" providerId="ADAL" clId="{8B827773-1150-4F7C-BD3D-B288B940D9F5}" dt="2025-05-04T21:03:57.081" v="2230" actId="478"/>
          <ac:spMkLst>
            <pc:docMk/>
            <pc:sldMk cId="3918532999" sldId="299"/>
            <ac:spMk id="2" creationId="{57EC8276-E504-2F94-3EDC-89A60B4D068C}"/>
          </ac:spMkLst>
        </pc:spChg>
        <pc:spChg chg="add del mod ord">
          <ac:chgData name="Joseph, Shaji" userId="ccbf9f0d-03f5-49e3-9861-39afc6f9f3c7" providerId="ADAL" clId="{8B827773-1150-4F7C-BD3D-B288B940D9F5}" dt="2025-05-04T21:04:01.974" v="2231" actId="478"/>
          <ac:spMkLst>
            <pc:docMk/>
            <pc:sldMk cId="3918532999" sldId="299"/>
            <ac:spMk id="3" creationId="{74D42172-0A3F-787B-005C-61C98DDDDB24}"/>
          </ac:spMkLst>
        </pc:spChg>
        <pc:spChg chg="add del mod ord">
          <ac:chgData name="Joseph, Shaji" userId="ccbf9f0d-03f5-49e3-9861-39afc6f9f3c7" providerId="ADAL" clId="{8B827773-1150-4F7C-BD3D-B288B940D9F5}" dt="2025-05-04T21:04:10.148" v="2232" actId="478"/>
          <ac:spMkLst>
            <pc:docMk/>
            <pc:sldMk cId="3918532999" sldId="299"/>
            <ac:spMk id="4" creationId="{0171853A-373B-43FA-25F6-49BD62335752}"/>
          </ac:spMkLst>
        </pc:spChg>
        <pc:spChg chg="mod">
          <ac:chgData name="Joseph, Shaji" userId="ccbf9f0d-03f5-49e3-9861-39afc6f9f3c7" providerId="ADAL" clId="{8B827773-1150-4F7C-BD3D-B288B940D9F5}" dt="2025-05-04T20:50:31.611" v="2177" actId="14100"/>
          <ac:spMkLst>
            <pc:docMk/>
            <pc:sldMk cId="3918532999" sldId="299"/>
            <ac:spMk id="5" creationId="{A15DAFC6-9A22-45C3-919D-BA1AEF011EF2}"/>
          </ac:spMkLst>
        </pc:spChg>
        <pc:spChg chg="mod ord">
          <ac:chgData name="Joseph, Shaji" userId="ccbf9f0d-03f5-49e3-9861-39afc6f9f3c7" providerId="ADAL" clId="{8B827773-1150-4F7C-BD3D-B288B940D9F5}" dt="2025-05-04T21:03:12.115" v="2224" actId="700"/>
          <ac:spMkLst>
            <pc:docMk/>
            <pc:sldMk cId="3918532999" sldId="299"/>
            <ac:spMk id="6" creationId="{7AFC59E8-613C-3927-5F8A-35C0395B220F}"/>
          </ac:spMkLst>
        </pc:spChg>
        <pc:spChg chg="add mod">
          <ac:chgData name="Joseph, Shaji" userId="ccbf9f0d-03f5-49e3-9861-39afc6f9f3c7" providerId="ADAL" clId="{8B827773-1150-4F7C-BD3D-B288B940D9F5}" dt="2025-05-04T21:15:58.933" v="2302" actId="113"/>
          <ac:spMkLst>
            <pc:docMk/>
            <pc:sldMk cId="3918532999" sldId="299"/>
            <ac:spMk id="7" creationId="{1EBBEAB5-967B-EDE9-4442-B0FE115DF11E}"/>
          </ac:spMkLst>
        </pc:spChg>
        <pc:spChg chg="add">
          <ac:chgData name="Joseph, Shaji" userId="ccbf9f0d-03f5-49e3-9861-39afc6f9f3c7" providerId="ADAL" clId="{8B827773-1150-4F7C-BD3D-B288B940D9F5}" dt="2025-05-04T21:05:50.202" v="2255"/>
          <ac:spMkLst>
            <pc:docMk/>
            <pc:sldMk cId="3918532999" sldId="299"/>
            <ac:spMk id="8" creationId="{B2C9AF41-26E1-8A05-815A-DF60E80284C1}"/>
          </ac:spMkLst>
        </pc:spChg>
        <pc:spChg chg="add">
          <ac:chgData name="Joseph, Shaji" userId="ccbf9f0d-03f5-49e3-9861-39afc6f9f3c7" providerId="ADAL" clId="{8B827773-1150-4F7C-BD3D-B288B940D9F5}" dt="2025-05-04T21:10:39.805" v="2282"/>
          <ac:spMkLst>
            <pc:docMk/>
            <pc:sldMk cId="3918532999" sldId="299"/>
            <ac:spMk id="9" creationId="{5823A037-9B17-D112-564B-9DE96C137B36}"/>
          </ac:spMkLst>
        </pc:spChg>
        <pc:spChg chg="add mod">
          <ac:chgData name="Joseph, Shaji" userId="ccbf9f0d-03f5-49e3-9861-39afc6f9f3c7" providerId="ADAL" clId="{8B827773-1150-4F7C-BD3D-B288B940D9F5}" dt="2025-05-04T21:31:35.646" v="2411" actId="6549"/>
          <ac:spMkLst>
            <pc:docMk/>
            <pc:sldMk cId="3918532999" sldId="299"/>
            <ac:spMk id="12" creationId="{9C51484D-84E9-1842-430D-ACAF6AB5F584}"/>
          </ac:spMkLst>
        </pc:spChg>
        <pc:spChg chg="add del mod">
          <ac:chgData name="Joseph, Shaji" userId="ccbf9f0d-03f5-49e3-9861-39afc6f9f3c7" providerId="ADAL" clId="{8B827773-1150-4F7C-BD3D-B288B940D9F5}" dt="2025-05-04T21:03:48.330" v="2229" actId="21"/>
          <ac:spMkLst>
            <pc:docMk/>
            <pc:sldMk cId="3918532999" sldId="299"/>
            <ac:spMk id="13" creationId="{1EBBEAB5-967B-EDE9-4442-B0FE115DF11E}"/>
          </ac:spMkLst>
        </pc:spChg>
        <pc:picChg chg="del">
          <ac:chgData name="Joseph, Shaji" userId="ccbf9f0d-03f5-49e3-9861-39afc6f9f3c7" providerId="ADAL" clId="{8B827773-1150-4F7C-BD3D-B288B940D9F5}" dt="2025-05-04T20:49:24.449" v="2139" actId="478"/>
          <ac:picMkLst>
            <pc:docMk/>
            <pc:sldMk cId="3918532999" sldId="299"/>
            <ac:picMk id="11" creationId="{86B31644-3D58-995C-11AA-0F13D7BEE13D}"/>
          </ac:picMkLst>
        </pc:picChg>
        <pc:picChg chg="del">
          <ac:chgData name="Joseph, Shaji" userId="ccbf9f0d-03f5-49e3-9861-39afc6f9f3c7" providerId="ADAL" clId="{8B827773-1150-4F7C-BD3D-B288B940D9F5}" dt="2025-05-04T20:49:26.308" v="2140" actId="478"/>
          <ac:picMkLst>
            <pc:docMk/>
            <pc:sldMk cId="3918532999" sldId="299"/>
            <ac:picMk id="15" creationId="{7E447DF5-689E-CD11-0019-E8E26B22A2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689531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95837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5325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8FD7-1742-801B-DB5F-42E28A8C0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EE66C-CB8E-78B1-F94F-DBED4D866D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C81CE94-4456-540D-DAB9-56F6397DC6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9855DF-30F5-3EBC-B1F8-29AA69D78AEF}"/>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90594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78640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AFD4-C301-B6AA-DB1D-3EA984D3C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B5B3C-F537-41D4-77C8-971EE706F1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4E8DE83-35D6-9B79-5AB9-FFD06E4605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851F81-838C-CC2B-E007-C795612407BD}"/>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343613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7BC4F-B948-E3A3-DE93-16776238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F01F2-D244-8634-B9DA-457B7070236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F48B523-1C85-B22F-C465-FF5787A8B1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1E9484-4D17-74C8-61DD-C40ECAF702F3}"/>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85273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66ADA-A7B6-B1AA-8791-7B64A8F61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6BD07-999F-8AF7-120E-6AA14FE464F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9432531-F972-F8A3-A5F1-BB834CA664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FF4A33-B901-A659-34ED-089744EE383E}"/>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66878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101034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3"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5"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8"/>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4" y="2417203"/>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783" lvl="1" indent="-228594"/>
            <a:r>
              <a:rPr lang="en-US" dirty="0"/>
              <a:t>Second level</a:t>
            </a:r>
          </a:p>
          <a:p>
            <a:pPr marL="1142971" lvl="2" indent="-228594"/>
            <a:r>
              <a:rPr lang="en-US" dirty="0"/>
              <a:t>Third level</a:t>
            </a:r>
          </a:p>
          <a:p>
            <a:pPr marL="1600160" lvl="3" indent="-228594"/>
            <a:r>
              <a:rPr lang="en-US" dirty="0"/>
              <a:t>Fourth level</a:t>
            </a:r>
          </a:p>
          <a:p>
            <a:pPr marL="2057349" lvl="4" indent="-228594"/>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6" y="2417769"/>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81"/>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6"/>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6"/>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5"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6"/>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189">
              <a:lnSpc>
                <a:spcPct val="100000"/>
              </a:lnSpc>
              <a:spcAft>
                <a:spcPts val="600"/>
              </a:spcAft>
              <a:defRPr sz="1800">
                <a:solidFill>
                  <a:schemeClr val="bg1"/>
                </a:solidFill>
              </a:defRPr>
            </a:lvl2pPr>
            <a:lvl3pPr marL="914377">
              <a:lnSpc>
                <a:spcPct val="100000"/>
              </a:lnSpc>
              <a:spcAft>
                <a:spcPts val="600"/>
              </a:spcAft>
              <a:defRPr sz="1800">
                <a:solidFill>
                  <a:schemeClr val="bg1"/>
                </a:solidFill>
              </a:defRPr>
            </a:lvl3pPr>
            <a:lvl4pPr marL="1371566">
              <a:lnSpc>
                <a:spcPct val="100000"/>
              </a:lnSpc>
              <a:spcAft>
                <a:spcPts val="600"/>
              </a:spcAft>
              <a:defRPr sz="1800">
                <a:solidFill>
                  <a:schemeClr val="bg1"/>
                </a:solidFill>
              </a:defRPr>
            </a:lvl4pPr>
            <a:lvl5pPr marL="1828754">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7" y="2481940"/>
            <a:ext cx="3046391" cy="3759200"/>
          </a:xfrm>
        </p:spPr>
        <p:txBody>
          <a:bodyPr>
            <a:normAutofit/>
          </a:bodyPr>
          <a:lstStyle>
            <a:lvl1pPr marL="342891" indent="-342891">
              <a:spcAft>
                <a:spcPts val="600"/>
              </a:spcAft>
              <a:buFont typeface="+mj-lt"/>
              <a:buAutoNum type="arabicPeriod"/>
              <a:defRPr sz="1800">
                <a:solidFill>
                  <a:schemeClr val="bg1"/>
                </a:solidFill>
              </a:defRPr>
            </a:lvl1pPr>
            <a:lvl2pPr marL="800080" indent="-342891">
              <a:spcAft>
                <a:spcPts val="600"/>
              </a:spcAft>
              <a:buFont typeface="+mj-lt"/>
              <a:buAutoNum type="alphaLcPeriod"/>
              <a:defRPr sz="1800">
                <a:solidFill>
                  <a:schemeClr val="bg1"/>
                </a:solidFill>
              </a:defRPr>
            </a:lvl2pPr>
            <a:lvl3pPr marL="1257269" indent="-342891">
              <a:spcAft>
                <a:spcPts val="600"/>
              </a:spcAft>
              <a:buFont typeface="+mj-lt"/>
              <a:buAutoNum type="arabicParenR"/>
              <a:defRPr sz="1800">
                <a:solidFill>
                  <a:schemeClr val="bg1"/>
                </a:solidFill>
              </a:defRPr>
            </a:lvl3pPr>
            <a:lvl4pPr marL="1714457" indent="-342891">
              <a:spcAft>
                <a:spcPts val="600"/>
              </a:spcAft>
              <a:buFont typeface="+mj-lt"/>
              <a:buAutoNum type="alphaLcParenR"/>
              <a:defRPr sz="1800">
                <a:solidFill>
                  <a:schemeClr val="bg1"/>
                </a:solidFill>
              </a:defRPr>
            </a:lvl4pPr>
            <a:lvl5pPr marL="2171646" indent="-342891">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81"/>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6"/>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6"/>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6" y="896118"/>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9"/>
            <a:ext cx="10665845" cy="3678235"/>
          </a:xfrm>
        </p:spPr>
        <p:txBody>
          <a:bodyPr/>
          <a:lstStyle>
            <a:lvl1pPr>
              <a:defRPr/>
            </a:lvl1pPr>
          </a:lstStyle>
          <a:p>
            <a:pPr marL="228594" marR="0" lvl="0" indent="-228594"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81"/>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6"/>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6"/>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3"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9"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4" y="3423779"/>
            <a:ext cx="5528217" cy="2029969"/>
          </a:xfrm>
        </p:spPr>
        <p:txBody>
          <a:bodyPr>
            <a:normAutofit/>
          </a:bodyPr>
          <a:lstStyle>
            <a:lvl1pPr marL="0" indent="0" algn="l">
              <a:lnSpc>
                <a:spcPct val="150000"/>
              </a:lnSpc>
              <a:spcBef>
                <a:spcPts val="0"/>
              </a:spcBef>
              <a:buNone/>
              <a:defRPr sz="18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49" y="429462"/>
            <a:ext cx="6343651"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9"/>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189">
              <a:lnSpc>
                <a:spcPts val="2000"/>
              </a:lnSpc>
              <a:defRPr sz="1800"/>
            </a:lvl2pPr>
            <a:lvl3pPr marL="914377">
              <a:lnSpc>
                <a:spcPts val="2000"/>
              </a:lnSpc>
              <a:defRPr sz="1800"/>
            </a:lvl3pPr>
            <a:lvl4pPr marL="1371566">
              <a:lnSpc>
                <a:spcPts val="2000"/>
              </a:lnSpc>
              <a:defRPr sz="1800"/>
            </a:lvl4pPr>
            <a:lvl5pPr marL="1828754">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6"/>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6"/>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5" y="6353181"/>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5"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5" y="761322"/>
            <a:ext cx="4076119"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5" y="6"/>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5" y="544291"/>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51"/>
            <a:ext cx="6594768" cy="1951523"/>
          </a:xfrm>
        </p:spPr>
        <p:txBody>
          <a:bodyPr>
            <a:normAutofit/>
          </a:bodyPr>
          <a:lstStyle>
            <a:lvl1pPr marL="0" indent="0" algn="l">
              <a:lnSpc>
                <a:spcPct val="150000"/>
              </a:lnSpc>
              <a:spcBef>
                <a:spcPts val="0"/>
              </a:spcBef>
              <a:buNone/>
              <a:defRPr sz="24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5" y="2029173"/>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3" y="-1"/>
            <a:ext cx="4076119"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5" y="896112"/>
            <a:ext cx="6589151"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81"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6"/>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7" y="6355086"/>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6"/>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3"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189">
              <a:lnSpc>
                <a:spcPts val="2000"/>
              </a:lnSpc>
              <a:defRPr sz="1800">
                <a:solidFill>
                  <a:schemeClr val="bg1"/>
                </a:solidFill>
              </a:defRPr>
            </a:lvl2pPr>
            <a:lvl3pPr marL="914377">
              <a:lnSpc>
                <a:spcPts val="2000"/>
              </a:lnSpc>
              <a:defRPr sz="1800">
                <a:solidFill>
                  <a:schemeClr val="bg1"/>
                </a:solidFill>
              </a:defRPr>
            </a:lvl3pPr>
            <a:lvl4pPr marL="1371566">
              <a:lnSpc>
                <a:spcPts val="2000"/>
              </a:lnSpc>
              <a:defRPr sz="1800">
                <a:solidFill>
                  <a:schemeClr val="bg1"/>
                </a:solidFill>
              </a:defRPr>
            </a:lvl4pPr>
            <a:lvl5pPr marL="1828754">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4" y="-4303"/>
            <a:ext cx="7252591"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3" y="576943"/>
            <a:ext cx="6449787"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6"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81"/>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9" y="6350006"/>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53"/>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81"/>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6"/>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6"/>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7" y="2590800"/>
            <a:ext cx="4515035" cy="3505200"/>
          </a:xfrm>
        </p:spPr>
        <p:txBody>
          <a:bodyPr>
            <a:normAutofit/>
          </a:bodyPr>
          <a:lstStyle>
            <a:lvl1pPr marL="0" indent="0">
              <a:lnSpc>
                <a:spcPts val="2000"/>
              </a:lnSpc>
              <a:buFont typeface="Arial" panose="020B0604020202020204" pitchFamily="34" charset="0"/>
              <a:buNone/>
              <a:defRPr sz="1800"/>
            </a:lvl1pPr>
            <a:lvl2pPr marL="457189">
              <a:lnSpc>
                <a:spcPts val="2000"/>
              </a:lnSpc>
              <a:defRPr sz="1800"/>
            </a:lvl2pPr>
            <a:lvl3pPr marL="914377">
              <a:lnSpc>
                <a:spcPts val="2000"/>
              </a:lnSpc>
              <a:defRPr sz="1800"/>
            </a:lvl3pPr>
            <a:lvl4pPr marL="1371566">
              <a:lnSpc>
                <a:spcPts val="2000"/>
              </a:lnSpc>
              <a:defRPr sz="1800"/>
            </a:lvl4pPr>
            <a:lvl5pPr marL="1828754">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189">
              <a:lnSpc>
                <a:spcPts val="2000"/>
              </a:lnSpc>
              <a:defRPr sz="1800"/>
            </a:lvl2pPr>
            <a:lvl3pPr marL="914377">
              <a:lnSpc>
                <a:spcPts val="2000"/>
              </a:lnSpc>
              <a:defRPr sz="1800"/>
            </a:lvl3pPr>
            <a:lvl4pPr marL="1371566">
              <a:lnSpc>
                <a:spcPts val="2000"/>
              </a:lnSpc>
              <a:defRPr sz="1800"/>
            </a:lvl4pPr>
            <a:lvl5pPr marL="1828754">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3"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2" y="5806395"/>
            <a:ext cx="2870811"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61" y="5801768"/>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7" y="6829137"/>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3" y="3259062"/>
            <a:ext cx="2994660" cy="3006531"/>
          </a:xfrm>
        </p:spPr>
        <p:txBody>
          <a:bodyPr>
            <a:normAutofit/>
          </a:bodyPr>
          <a:lstStyle>
            <a:lvl1pPr marL="285744" indent="-285744">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6"/>
            <a:ext cx="4580088" cy="3006531"/>
          </a:xfrm>
        </p:spPr>
        <p:txBody>
          <a:bodyPr>
            <a:normAutofit/>
          </a:bodyPr>
          <a:lstStyle>
            <a:lvl1pPr marL="0" indent="0">
              <a:lnSpc>
                <a:spcPts val="2000"/>
              </a:lnSpc>
              <a:buNone/>
              <a:defRPr sz="1800"/>
            </a:lvl1pPr>
            <a:lvl2pPr marL="457189">
              <a:lnSpc>
                <a:spcPts val="2000"/>
              </a:lnSpc>
              <a:defRPr sz="1800"/>
            </a:lvl2pPr>
            <a:lvl3pPr marL="914377">
              <a:lnSpc>
                <a:spcPts val="2000"/>
              </a:lnSpc>
              <a:defRPr sz="1800"/>
            </a:lvl3pPr>
            <a:lvl4pPr marL="1371566">
              <a:lnSpc>
                <a:spcPts val="2000"/>
              </a:lnSpc>
              <a:defRPr sz="1800"/>
            </a:lvl4pPr>
            <a:lvl5pPr marL="1828754">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81"/>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6"/>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6"/>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81" y="898525"/>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40"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72"/>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41" y="5865209"/>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2" y="3259138"/>
            <a:ext cx="7615275" cy="2978150"/>
          </a:xfrm>
        </p:spPr>
        <p:txBody>
          <a:bodyPr>
            <a:normAutofit/>
          </a:bodyPr>
          <a:lstStyle>
            <a:lvl1pPr marL="285744" indent="-285744">
              <a:lnSpc>
                <a:spcPts val="2000"/>
              </a:lnSpc>
              <a:buFont typeface="Arial" panose="020B0604020202020204" pitchFamily="34" charset="0"/>
              <a:buChar char="•"/>
              <a:defRPr sz="1800">
                <a:solidFill>
                  <a:schemeClr val="tx2"/>
                </a:solidFill>
              </a:defRPr>
            </a:lvl1pPr>
            <a:lvl2pPr marL="685783">
              <a:lnSpc>
                <a:spcPts val="2000"/>
              </a:lnSpc>
              <a:defRPr sz="1800">
                <a:solidFill>
                  <a:schemeClr val="tx2"/>
                </a:solidFill>
              </a:defRPr>
            </a:lvl2pPr>
            <a:lvl3pPr marL="1142971">
              <a:lnSpc>
                <a:spcPts val="2000"/>
              </a:lnSpc>
              <a:defRPr sz="1800">
                <a:solidFill>
                  <a:schemeClr val="tx2"/>
                </a:solidFill>
              </a:defRPr>
            </a:lvl3pPr>
            <a:lvl4pPr marL="1600160">
              <a:lnSpc>
                <a:spcPts val="2000"/>
              </a:lnSpc>
              <a:defRPr sz="1800">
                <a:solidFill>
                  <a:schemeClr val="tx2"/>
                </a:solidFill>
              </a:defRPr>
            </a:lvl4pPr>
            <a:lvl5pPr marL="2057349">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81"/>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1" y="6350006"/>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6"/>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9"/>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6"/>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6"/>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377"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docs.python.org/" TargetMode="External"/><Relationship Id="rId3" Type="http://schemas.openxmlformats.org/officeDocument/2006/relationships/hyperlink" Target="https://pypi.org/project/duckduckgo-search/" TargetMode="External"/><Relationship Id="rId7" Type="http://schemas.openxmlformats.org/officeDocument/2006/relationships/hyperlink" Target="https://nats-www.informatik.uni-hamburg.de/pub/CDG/JurafskyMartin00Comments/JurafskyMartin00-Review.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huggingface.co/" TargetMode="External"/><Relationship Id="rId5" Type="http://schemas.openxmlformats.org/officeDocument/2006/relationships/hyperlink" Target="https://regex101.com/" TargetMode="External"/><Relationship Id="rId4" Type="http://schemas.openxmlformats.org/officeDocument/2006/relationships/hyperlink" Target="https://www.crummy.com/software/BeautifulSoup/bs4/do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4203" y="677923"/>
            <a:ext cx="11421535" cy="5079415"/>
          </a:xfrm>
        </p:spPr>
        <p:txBody>
          <a:bodyPr>
            <a:normAutofit fontScale="90000"/>
          </a:bodyPr>
          <a:lstStyle/>
          <a:p>
            <a:pPr algn="ctr"/>
            <a:br>
              <a:rPr lang="en-US" b="0" i="0" dirty="0">
                <a:effectLst/>
                <a:latin typeface="system-ui"/>
              </a:rPr>
            </a:br>
            <a:r>
              <a:rPr lang="en-US" b="0" i="0" dirty="0">
                <a:effectLst/>
                <a:latin typeface="system-ui"/>
              </a:rPr>
              <a:t>RAG Pipeline- Summarization</a:t>
            </a:r>
            <a:br>
              <a:rPr lang="en-US" b="0" i="0" dirty="0">
                <a:effectLst/>
                <a:latin typeface="system-ui"/>
              </a:rPr>
            </a:br>
            <a:br>
              <a:rPr lang="en-US" b="0" i="0" dirty="0">
                <a:effectLst/>
                <a:latin typeface="system-ui"/>
              </a:rPr>
            </a:br>
            <a:r>
              <a:rPr lang="en-US" b="0" i="0" dirty="0">
                <a:effectLst/>
                <a:latin typeface="system-ui"/>
              </a:rPr>
              <a:t>Shaji Joseph</a:t>
            </a:r>
            <a:br>
              <a:rPr lang="en-US" b="0" i="0" dirty="0">
                <a:effectLst/>
                <a:latin typeface="system-ui"/>
              </a:rPr>
            </a:br>
            <a:r>
              <a:rPr lang="en-US" b="0" i="0" dirty="0">
                <a:effectLst/>
                <a:latin typeface="system-ui"/>
              </a:rPr>
              <a:t>CSCI 685: Computational Lingustics</a:t>
            </a:r>
            <a:br>
              <a:rPr lang="en-US" b="0" i="0" dirty="0">
                <a:effectLst/>
                <a:latin typeface="system-ui"/>
              </a:rPr>
            </a:br>
            <a:r>
              <a:rPr lang="en-US" b="0" i="0" dirty="0">
                <a:effectLst/>
                <a:latin typeface="system-ui"/>
              </a:rPr>
              <a:t>    CWID: 50394653</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DDCE-5716-433F-8F88-A75B591DF00D}"/>
              </a:ext>
            </a:extLst>
          </p:cNvPr>
          <p:cNvSpPr>
            <a:spLocks noGrp="1"/>
          </p:cNvSpPr>
          <p:nvPr>
            <p:ph type="title"/>
          </p:nvPr>
        </p:nvSpPr>
        <p:spPr/>
        <p:txBody>
          <a:bodyPr/>
          <a:lstStyle/>
          <a:p>
            <a:endParaRPr lang="en-US"/>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6" name="TextBox 5">
            <a:extLst>
              <a:ext uri="{FF2B5EF4-FFF2-40B4-BE49-F238E27FC236}">
                <a16:creationId xmlns:a16="http://schemas.microsoft.com/office/drawing/2014/main" id="{F825DCF3-EEBB-410C-B2EB-C5F7770EF7B5}"/>
              </a:ext>
            </a:extLst>
          </p:cNvPr>
          <p:cNvSpPr txBox="1"/>
          <p:nvPr/>
        </p:nvSpPr>
        <p:spPr>
          <a:xfrm>
            <a:off x="4268318" y="67737"/>
            <a:ext cx="3623733" cy="369332"/>
          </a:xfrm>
          <a:prstGeom prst="rect">
            <a:avLst/>
          </a:prstGeom>
          <a:noFill/>
        </p:spPr>
        <p:txBody>
          <a:bodyPr wrap="square" rtlCol="0">
            <a:spAutoFit/>
          </a:bodyPr>
          <a:lstStyle/>
          <a:p>
            <a:r>
              <a:rPr lang="en-US" b="1" dirty="0">
                <a:solidFill>
                  <a:srgbClr val="FF0000"/>
                </a:solidFill>
              </a:rPr>
              <a:t>RAG Pipeline – Similarity Score</a:t>
            </a:r>
          </a:p>
        </p:txBody>
      </p:sp>
      <p:sp>
        <p:nvSpPr>
          <p:cNvPr id="8" name="TextBox 7">
            <a:extLst>
              <a:ext uri="{FF2B5EF4-FFF2-40B4-BE49-F238E27FC236}">
                <a16:creationId xmlns:a16="http://schemas.microsoft.com/office/drawing/2014/main" id="{01B94D6C-441C-494B-9646-B77329531FC2}"/>
              </a:ext>
            </a:extLst>
          </p:cNvPr>
          <p:cNvSpPr txBox="1"/>
          <p:nvPr/>
        </p:nvSpPr>
        <p:spPr>
          <a:xfrm>
            <a:off x="347213" y="437068"/>
            <a:ext cx="11738395" cy="923330"/>
          </a:xfrm>
          <a:prstGeom prst="rect">
            <a:avLst/>
          </a:prstGeom>
          <a:noFill/>
        </p:spPr>
        <p:txBody>
          <a:bodyPr wrap="square">
            <a:spAutoFit/>
          </a:bodyPr>
          <a:lstStyle/>
          <a:p>
            <a:pPr marL="171446" indent="-171446">
              <a:buFont typeface="Wingdings" panose="05000000000000000000" pitchFamily="2" charset="2"/>
              <a:buChar char="§"/>
            </a:pPr>
            <a:r>
              <a:rPr lang="en-US" b="1" dirty="0">
                <a:solidFill>
                  <a:srgbClr val="FFFF00"/>
                </a:solidFill>
                <a:latin typeface="Avenir Next LT Pro (Body)"/>
              </a:rPr>
              <a:t>Similarity Calculation, calculates the similarity scores between Query embeddings and the embeddings generated from the Chunks. It uses FAISS (Facebook AI Similarity Search) for the calculation.</a:t>
            </a:r>
          </a:p>
        </p:txBody>
      </p:sp>
      <p:pic>
        <p:nvPicPr>
          <p:cNvPr id="9" name="Picture 8">
            <a:extLst>
              <a:ext uri="{FF2B5EF4-FFF2-40B4-BE49-F238E27FC236}">
                <a16:creationId xmlns:a16="http://schemas.microsoft.com/office/drawing/2014/main" id="{DFA4AC58-B939-4594-A504-9A716945F8B3}"/>
              </a:ext>
            </a:extLst>
          </p:cNvPr>
          <p:cNvPicPr>
            <a:picLocks noChangeAspect="1"/>
          </p:cNvPicPr>
          <p:nvPr/>
        </p:nvPicPr>
        <p:blipFill>
          <a:blip r:embed="rId3"/>
          <a:stretch>
            <a:fillRect/>
          </a:stretch>
        </p:blipFill>
        <p:spPr>
          <a:xfrm>
            <a:off x="130151" y="1358489"/>
            <a:ext cx="4161368" cy="742475"/>
          </a:xfrm>
          <a:prstGeom prst="rect">
            <a:avLst/>
          </a:prstGeom>
        </p:spPr>
      </p:pic>
      <p:sp>
        <p:nvSpPr>
          <p:cNvPr id="10" name="TextBox 9">
            <a:extLst>
              <a:ext uri="{FF2B5EF4-FFF2-40B4-BE49-F238E27FC236}">
                <a16:creationId xmlns:a16="http://schemas.microsoft.com/office/drawing/2014/main" id="{C6EF2302-D0BF-4B46-8661-65E7B247CACB}"/>
              </a:ext>
            </a:extLst>
          </p:cNvPr>
          <p:cNvSpPr txBox="1"/>
          <p:nvPr/>
        </p:nvSpPr>
        <p:spPr>
          <a:xfrm>
            <a:off x="96767" y="1621343"/>
            <a:ext cx="4334933" cy="307777"/>
          </a:xfrm>
          <a:prstGeom prst="rect">
            <a:avLst/>
          </a:prstGeom>
          <a:noFill/>
        </p:spPr>
        <p:txBody>
          <a:bodyPr wrap="square" rtlCol="0">
            <a:spAutoFit/>
          </a:bodyPr>
          <a:lstStyle/>
          <a:p>
            <a:r>
              <a:rPr lang="en-US" sz="1400" b="1" dirty="0">
                <a:solidFill>
                  <a:srgbClr val="FF0000"/>
                </a:solidFill>
              </a:rPr>
              <a:t>Distances(Similarity Scores) of the top matches </a:t>
            </a:r>
          </a:p>
        </p:txBody>
      </p:sp>
      <p:pic>
        <p:nvPicPr>
          <p:cNvPr id="11" name="Picture 10">
            <a:extLst>
              <a:ext uri="{FF2B5EF4-FFF2-40B4-BE49-F238E27FC236}">
                <a16:creationId xmlns:a16="http://schemas.microsoft.com/office/drawing/2014/main" id="{EA6F12AE-FE61-4F75-AD31-3AF3620B0221}"/>
              </a:ext>
            </a:extLst>
          </p:cNvPr>
          <p:cNvPicPr>
            <a:picLocks noChangeAspect="1"/>
          </p:cNvPicPr>
          <p:nvPr/>
        </p:nvPicPr>
        <p:blipFill>
          <a:blip r:embed="rId4"/>
          <a:stretch>
            <a:fillRect/>
          </a:stretch>
        </p:blipFill>
        <p:spPr>
          <a:xfrm>
            <a:off x="105313" y="2532944"/>
            <a:ext cx="4163007" cy="857371"/>
          </a:xfrm>
          <a:prstGeom prst="rect">
            <a:avLst/>
          </a:prstGeom>
        </p:spPr>
      </p:pic>
      <p:sp>
        <p:nvSpPr>
          <p:cNvPr id="13" name="TextBox 12">
            <a:extLst>
              <a:ext uri="{FF2B5EF4-FFF2-40B4-BE49-F238E27FC236}">
                <a16:creationId xmlns:a16="http://schemas.microsoft.com/office/drawing/2014/main" id="{BCC54999-3E1A-4161-B99F-BECE399B7C20}"/>
              </a:ext>
            </a:extLst>
          </p:cNvPr>
          <p:cNvSpPr txBox="1"/>
          <p:nvPr/>
        </p:nvSpPr>
        <p:spPr>
          <a:xfrm>
            <a:off x="152960" y="2478713"/>
            <a:ext cx="4334933" cy="307777"/>
          </a:xfrm>
          <a:prstGeom prst="rect">
            <a:avLst/>
          </a:prstGeom>
          <a:noFill/>
        </p:spPr>
        <p:txBody>
          <a:bodyPr wrap="square" rtlCol="0">
            <a:spAutoFit/>
          </a:bodyPr>
          <a:lstStyle/>
          <a:p>
            <a:r>
              <a:rPr lang="en-US" sz="1400" b="1" dirty="0">
                <a:solidFill>
                  <a:srgbClr val="FF0000"/>
                </a:solidFill>
              </a:rPr>
              <a:t>Indices of the top matches in Embeddings </a:t>
            </a:r>
          </a:p>
        </p:txBody>
      </p:sp>
      <p:pic>
        <p:nvPicPr>
          <p:cNvPr id="15" name="Picture 14">
            <a:extLst>
              <a:ext uri="{FF2B5EF4-FFF2-40B4-BE49-F238E27FC236}">
                <a16:creationId xmlns:a16="http://schemas.microsoft.com/office/drawing/2014/main" id="{C4775AA7-9751-4EFC-9D99-C257DD5C5C30}"/>
              </a:ext>
            </a:extLst>
          </p:cNvPr>
          <p:cNvPicPr>
            <a:picLocks noChangeAspect="1"/>
          </p:cNvPicPr>
          <p:nvPr/>
        </p:nvPicPr>
        <p:blipFill>
          <a:blip r:embed="rId5"/>
          <a:stretch>
            <a:fillRect/>
          </a:stretch>
        </p:blipFill>
        <p:spPr>
          <a:xfrm>
            <a:off x="4722499" y="1358493"/>
            <a:ext cx="6373456" cy="2070511"/>
          </a:xfrm>
          <a:prstGeom prst="rect">
            <a:avLst/>
          </a:prstGeom>
        </p:spPr>
      </p:pic>
      <p:sp>
        <p:nvSpPr>
          <p:cNvPr id="16" name="TextBox 15">
            <a:extLst>
              <a:ext uri="{FF2B5EF4-FFF2-40B4-BE49-F238E27FC236}">
                <a16:creationId xmlns:a16="http://schemas.microsoft.com/office/drawing/2014/main" id="{B8466654-B3AC-4795-A380-6ECBF8FE6657}"/>
              </a:ext>
            </a:extLst>
          </p:cNvPr>
          <p:cNvSpPr txBox="1"/>
          <p:nvPr/>
        </p:nvSpPr>
        <p:spPr>
          <a:xfrm>
            <a:off x="4632050" y="2056147"/>
            <a:ext cx="6123385" cy="307777"/>
          </a:xfrm>
          <a:prstGeom prst="rect">
            <a:avLst/>
          </a:prstGeom>
          <a:noFill/>
        </p:spPr>
        <p:txBody>
          <a:bodyPr wrap="square" rtlCol="0">
            <a:spAutoFit/>
          </a:bodyPr>
          <a:lstStyle/>
          <a:p>
            <a:r>
              <a:rPr lang="en-US" sz="1400" b="1" dirty="0">
                <a:solidFill>
                  <a:srgbClr val="FF0000"/>
                </a:solidFill>
              </a:rPr>
              <a:t>Text generated based on the Similarity Scores for the Web Text</a:t>
            </a:r>
          </a:p>
        </p:txBody>
      </p:sp>
      <p:pic>
        <p:nvPicPr>
          <p:cNvPr id="18" name="Picture 17">
            <a:extLst>
              <a:ext uri="{FF2B5EF4-FFF2-40B4-BE49-F238E27FC236}">
                <a16:creationId xmlns:a16="http://schemas.microsoft.com/office/drawing/2014/main" id="{ED7CDA24-85FF-492B-91B4-3BBB61579282}"/>
              </a:ext>
            </a:extLst>
          </p:cNvPr>
          <p:cNvPicPr>
            <a:picLocks noChangeAspect="1"/>
          </p:cNvPicPr>
          <p:nvPr/>
        </p:nvPicPr>
        <p:blipFill>
          <a:blip r:embed="rId6"/>
          <a:stretch>
            <a:fillRect/>
          </a:stretch>
        </p:blipFill>
        <p:spPr>
          <a:xfrm>
            <a:off x="2936483" y="3517289"/>
            <a:ext cx="4972744" cy="2486699"/>
          </a:xfrm>
          <a:prstGeom prst="rect">
            <a:avLst/>
          </a:prstGeom>
        </p:spPr>
      </p:pic>
      <p:pic>
        <p:nvPicPr>
          <p:cNvPr id="22" name="Picture 21">
            <a:extLst>
              <a:ext uri="{FF2B5EF4-FFF2-40B4-BE49-F238E27FC236}">
                <a16:creationId xmlns:a16="http://schemas.microsoft.com/office/drawing/2014/main" id="{66EDCAF0-54E4-4A20-B724-DAADD7F34DE5}"/>
              </a:ext>
            </a:extLst>
          </p:cNvPr>
          <p:cNvPicPr>
            <a:picLocks noChangeAspect="1"/>
          </p:cNvPicPr>
          <p:nvPr/>
        </p:nvPicPr>
        <p:blipFill>
          <a:blip r:embed="rId7"/>
          <a:stretch>
            <a:fillRect/>
          </a:stretch>
        </p:blipFill>
        <p:spPr>
          <a:xfrm>
            <a:off x="2936484" y="6032458"/>
            <a:ext cx="5534797" cy="647791"/>
          </a:xfrm>
          <a:prstGeom prst="rect">
            <a:avLst/>
          </a:prstGeom>
        </p:spPr>
      </p:pic>
      <p:sp>
        <p:nvSpPr>
          <p:cNvPr id="23" name="TextBox 22">
            <a:extLst>
              <a:ext uri="{FF2B5EF4-FFF2-40B4-BE49-F238E27FC236}">
                <a16:creationId xmlns:a16="http://schemas.microsoft.com/office/drawing/2014/main" id="{50F8DAA0-37C9-4444-864A-E22A848D01C1}"/>
              </a:ext>
            </a:extLst>
          </p:cNvPr>
          <p:cNvSpPr txBox="1"/>
          <p:nvPr/>
        </p:nvSpPr>
        <p:spPr>
          <a:xfrm>
            <a:off x="5526269" y="4054046"/>
            <a:ext cx="2099483" cy="523220"/>
          </a:xfrm>
          <a:prstGeom prst="rect">
            <a:avLst/>
          </a:prstGeom>
          <a:noFill/>
        </p:spPr>
        <p:txBody>
          <a:bodyPr wrap="square" rtlCol="0">
            <a:spAutoFit/>
          </a:bodyPr>
          <a:lstStyle/>
          <a:p>
            <a:r>
              <a:rPr lang="en-US" sz="1400" b="1" dirty="0">
                <a:solidFill>
                  <a:srgbClr val="FF0000"/>
                </a:solidFill>
              </a:rPr>
              <a:t>Code for Distance and</a:t>
            </a:r>
          </a:p>
          <a:p>
            <a:r>
              <a:rPr lang="en-US" sz="1400" b="1" dirty="0">
                <a:solidFill>
                  <a:srgbClr val="FF0000"/>
                </a:solidFill>
              </a:rPr>
              <a:t>           Indices</a:t>
            </a:r>
          </a:p>
        </p:txBody>
      </p:sp>
      <p:sp>
        <p:nvSpPr>
          <p:cNvPr id="24" name="TextBox 23">
            <a:extLst>
              <a:ext uri="{FF2B5EF4-FFF2-40B4-BE49-F238E27FC236}">
                <a16:creationId xmlns:a16="http://schemas.microsoft.com/office/drawing/2014/main" id="{69DB63CF-5874-46C1-8D97-ECB9D4E87BA8}"/>
              </a:ext>
            </a:extLst>
          </p:cNvPr>
          <p:cNvSpPr txBox="1"/>
          <p:nvPr/>
        </p:nvSpPr>
        <p:spPr>
          <a:xfrm>
            <a:off x="4910920" y="6356352"/>
            <a:ext cx="4733413" cy="307777"/>
          </a:xfrm>
          <a:prstGeom prst="rect">
            <a:avLst/>
          </a:prstGeom>
          <a:noFill/>
        </p:spPr>
        <p:txBody>
          <a:bodyPr wrap="square" rtlCol="0">
            <a:spAutoFit/>
          </a:bodyPr>
          <a:lstStyle/>
          <a:p>
            <a:r>
              <a:rPr lang="en-US" sz="1400" b="1" dirty="0">
                <a:solidFill>
                  <a:srgbClr val="FF0000"/>
                </a:solidFill>
              </a:rPr>
              <a:t>Code for generating texts based on Similarity Scores</a:t>
            </a:r>
          </a:p>
        </p:txBody>
      </p:sp>
    </p:spTree>
    <p:extLst>
      <p:ext uri="{BB962C8B-B14F-4D97-AF65-F5344CB8AC3E}">
        <p14:creationId xmlns:p14="http://schemas.microsoft.com/office/powerpoint/2010/main" val="141878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42"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5"/>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9"/>
            <a:ext cx="2011680" cy="7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9" name="TextBox 8">
            <a:extLst>
              <a:ext uri="{FF2B5EF4-FFF2-40B4-BE49-F238E27FC236}">
                <a16:creationId xmlns:a16="http://schemas.microsoft.com/office/drawing/2014/main" id="{7AAB5638-900D-447E-9BDB-F4F35AD98A9A}"/>
              </a:ext>
            </a:extLst>
          </p:cNvPr>
          <p:cNvSpPr txBox="1"/>
          <p:nvPr/>
        </p:nvSpPr>
        <p:spPr>
          <a:xfrm>
            <a:off x="4268318" y="67737"/>
            <a:ext cx="3623733" cy="369332"/>
          </a:xfrm>
          <a:prstGeom prst="rect">
            <a:avLst/>
          </a:prstGeom>
          <a:noFill/>
        </p:spPr>
        <p:txBody>
          <a:bodyPr wrap="square" rtlCol="0">
            <a:spAutoFit/>
          </a:bodyPr>
          <a:lstStyle/>
          <a:p>
            <a:r>
              <a:rPr lang="en-US" b="1" dirty="0">
                <a:solidFill>
                  <a:schemeClr val="bg1"/>
                </a:solidFill>
              </a:rPr>
              <a:t>RAG Pipeline – Summarization</a:t>
            </a:r>
          </a:p>
        </p:txBody>
      </p:sp>
      <p:sp>
        <p:nvSpPr>
          <p:cNvPr id="10" name="TextBox 9">
            <a:extLst>
              <a:ext uri="{FF2B5EF4-FFF2-40B4-BE49-F238E27FC236}">
                <a16:creationId xmlns:a16="http://schemas.microsoft.com/office/drawing/2014/main" id="{D3E6A38F-3A19-4993-BC2B-F92F8B011F0D}"/>
              </a:ext>
            </a:extLst>
          </p:cNvPr>
          <p:cNvSpPr txBox="1"/>
          <p:nvPr/>
        </p:nvSpPr>
        <p:spPr>
          <a:xfrm>
            <a:off x="897467" y="351652"/>
            <a:ext cx="11201400" cy="1754326"/>
          </a:xfrm>
          <a:prstGeom prst="rect">
            <a:avLst/>
          </a:prstGeom>
          <a:noFill/>
        </p:spPr>
        <p:txBody>
          <a:bodyPr wrap="square">
            <a:spAutoFit/>
          </a:bodyPr>
          <a:lstStyle/>
          <a:p>
            <a:pPr marL="171446" indent="-171446">
              <a:buFont typeface="Wingdings" panose="05000000000000000000" pitchFamily="2" charset="2"/>
              <a:buChar char="§"/>
            </a:pPr>
            <a:r>
              <a:rPr lang="en-US" b="1" dirty="0">
                <a:solidFill>
                  <a:srgbClr val="FFFF00"/>
                </a:solidFill>
                <a:latin typeface="Avenir Next LT Pro (Body)"/>
              </a:rPr>
              <a:t>Summarization of the web text received from scrapping is uses Hugging Face’s Transformers library to generate it.</a:t>
            </a:r>
          </a:p>
          <a:p>
            <a:pPr marL="171446" indent="-171446">
              <a:buFont typeface="Wingdings" panose="05000000000000000000" pitchFamily="2" charset="2"/>
              <a:buChar char="§"/>
            </a:pPr>
            <a:r>
              <a:rPr lang="en-US" b="1" dirty="0">
                <a:solidFill>
                  <a:srgbClr val="FFFF00"/>
                </a:solidFill>
                <a:latin typeface="Avenir Next LT Pro (Body)"/>
              </a:rPr>
              <a:t>The Transformer based model used here is facebook/bart-large-</a:t>
            </a:r>
            <a:r>
              <a:rPr lang="en-US" b="1" dirty="0" err="1">
                <a:solidFill>
                  <a:srgbClr val="FFFF00"/>
                </a:solidFill>
                <a:latin typeface="Avenir Next LT Pro (Body)"/>
              </a:rPr>
              <a:t>cnn</a:t>
            </a:r>
            <a:r>
              <a:rPr lang="en-US" b="1" dirty="0">
                <a:solidFill>
                  <a:srgbClr val="FFFF00"/>
                </a:solidFill>
                <a:latin typeface="Avenir Next LT Pro (Body)"/>
              </a:rPr>
              <a:t>, which is a version of BART (Bidirectional and Auto-Regressive Transformers)</a:t>
            </a:r>
          </a:p>
          <a:p>
            <a:pPr marL="171446" indent="-171446">
              <a:buFont typeface="Wingdings" panose="05000000000000000000" pitchFamily="2" charset="2"/>
              <a:buChar char="§"/>
            </a:pPr>
            <a:r>
              <a:rPr lang="en-US" b="1" dirty="0">
                <a:solidFill>
                  <a:srgbClr val="FFFF00"/>
                </a:solidFill>
                <a:latin typeface="Avenir Next LT Pro (Body)"/>
              </a:rPr>
              <a:t>It takes the long texts generated based on the similarity scores as the input to generate the summary.</a:t>
            </a:r>
          </a:p>
        </p:txBody>
      </p:sp>
      <p:pic>
        <p:nvPicPr>
          <p:cNvPr id="7" name="Picture 6">
            <a:extLst>
              <a:ext uri="{FF2B5EF4-FFF2-40B4-BE49-F238E27FC236}">
                <a16:creationId xmlns:a16="http://schemas.microsoft.com/office/drawing/2014/main" id="{E812C65D-1C4D-43F4-B75C-6EB23D6F1016}"/>
              </a:ext>
            </a:extLst>
          </p:cNvPr>
          <p:cNvPicPr>
            <a:picLocks noChangeAspect="1"/>
          </p:cNvPicPr>
          <p:nvPr/>
        </p:nvPicPr>
        <p:blipFill>
          <a:blip r:embed="rId4"/>
          <a:stretch>
            <a:fillRect/>
          </a:stretch>
        </p:blipFill>
        <p:spPr>
          <a:xfrm>
            <a:off x="3155184" y="2212370"/>
            <a:ext cx="6258798" cy="1095528"/>
          </a:xfrm>
          <a:prstGeom prst="rect">
            <a:avLst/>
          </a:prstGeom>
        </p:spPr>
      </p:pic>
      <p:pic>
        <p:nvPicPr>
          <p:cNvPr id="12" name="Picture 11">
            <a:extLst>
              <a:ext uri="{FF2B5EF4-FFF2-40B4-BE49-F238E27FC236}">
                <a16:creationId xmlns:a16="http://schemas.microsoft.com/office/drawing/2014/main" id="{83DDD137-ADEE-45E6-A63E-0A3A913B3C88}"/>
              </a:ext>
            </a:extLst>
          </p:cNvPr>
          <p:cNvPicPr>
            <a:picLocks noChangeAspect="1"/>
          </p:cNvPicPr>
          <p:nvPr/>
        </p:nvPicPr>
        <p:blipFill>
          <a:blip r:embed="rId5"/>
          <a:stretch>
            <a:fillRect/>
          </a:stretch>
        </p:blipFill>
        <p:spPr>
          <a:xfrm>
            <a:off x="3155184" y="3307898"/>
            <a:ext cx="6258798" cy="752580"/>
          </a:xfrm>
          <a:prstGeom prst="rect">
            <a:avLst/>
          </a:prstGeom>
        </p:spPr>
      </p:pic>
      <p:pic>
        <p:nvPicPr>
          <p:cNvPr id="15" name="Picture 14">
            <a:extLst>
              <a:ext uri="{FF2B5EF4-FFF2-40B4-BE49-F238E27FC236}">
                <a16:creationId xmlns:a16="http://schemas.microsoft.com/office/drawing/2014/main" id="{B97E0913-25F7-435F-B69C-A2C7B48FBB05}"/>
              </a:ext>
            </a:extLst>
          </p:cNvPr>
          <p:cNvPicPr>
            <a:picLocks noChangeAspect="1"/>
          </p:cNvPicPr>
          <p:nvPr/>
        </p:nvPicPr>
        <p:blipFill>
          <a:blip r:embed="rId6"/>
          <a:stretch>
            <a:fillRect/>
          </a:stretch>
        </p:blipFill>
        <p:spPr>
          <a:xfrm>
            <a:off x="59544" y="4536662"/>
            <a:ext cx="12041280" cy="752580"/>
          </a:xfrm>
          <a:prstGeom prst="rect">
            <a:avLst/>
          </a:prstGeom>
        </p:spPr>
      </p:pic>
      <p:sp>
        <p:nvSpPr>
          <p:cNvPr id="19" name="TextBox 18">
            <a:extLst>
              <a:ext uri="{FF2B5EF4-FFF2-40B4-BE49-F238E27FC236}">
                <a16:creationId xmlns:a16="http://schemas.microsoft.com/office/drawing/2014/main" id="{829ABCBA-174F-481E-884D-AA396A7CB1DE}"/>
              </a:ext>
            </a:extLst>
          </p:cNvPr>
          <p:cNvSpPr txBox="1"/>
          <p:nvPr/>
        </p:nvSpPr>
        <p:spPr>
          <a:xfrm>
            <a:off x="5860341" y="2210357"/>
            <a:ext cx="3553642" cy="307777"/>
          </a:xfrm>
          <a:prstGeom prst="rect">
            <a:avLst/>
          </a:prstGeom>
          <a:noFill/>
        </p:spPr>
        <p:txBody>
          <a:bodyPr wrap="square" rtlCol="0">
            <a:spAutoFit/>
          </a:bodyPr>
          <a:lstStyle/>
          <a:p>
            <a:r>
              <a:rPr lang="en-US" sz="1400" b="1" dirty="0">
                <a:solidFill>
                  <a:srgbClr val="FF0000"/>
                </a:solidFill>
              </a:rPr>
              <a:t>Code for Summarization</a:t>
            </a:r>
          </a:p>
        </p:txBody>
      </p:sp>
      <p:sp>
        <p:nvSpPr>
          <p:cNvPr id="20" name="TextBox 19">
            <a:extLst>
              <a:ext uri="{FF2B5EF4-FFF2-40B4-BE49-F238E27FC236}">
                <a16:creationId xmlns:a16="http://schemas.microsoft.com/office/drawing/2014/main" id="{907F383C-4D01-41E6-BAA3-A41761562083}"/>
              </a:ext>
            </a:extLst>
          </p:cNvPr>
          <p:cNvSpPr txBox="1"/>
          <p:nvPr/>
        </p:nvSpPr>
        <p:spPr>
          <a:xfrm>
            <a:off x="5996987" y="4286257"/>
            <a:ext cx="1055746" cy="307777"/>
          </a:xfrm>
          <a:prstGeom prst="rect">
            <a:avLst/>
          </a:prstGeom>
          <a:noFill/>
        </p:spPr>
        <p:txBody>
          <a:bodyPr wrap="square" rtlCol="0">
            <a:spAutoFit/>
          </a:bodyPr>
          <a:lstStyle/>
          <a:p>
            <a:r>
              <a:rPr lang="en-US" sz="1400" b="1" dirty="0">
                <a:solidFill>
                  <a:srgbClr val="FF0000"/>
                </a:solidFill>
              </a:rPr>
              <a:t>Summary</a:t>
            </a:r>
          </a:p>
        </p:txBody>
      </p:sp>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3F01C-F062-4B2D-998E-EE4022D506FA}"/>
              </a:ext>
            </a:extLst>
          </p:cNvPr>
          <p:cNvSpPr txBox="1"/>
          <p:nvPr/>
        </p:nvSpPr>
        <p:spPr>
          <a:xfrm>
            <a:off x="3467659" y="0"/>
            <a:ext cx="5256682" cy="369332"/>
          </a:xfrm>
          <a:prstGeom prst="rect">
            <a:avLst/>
          </a:prstGeom>
          <a:noFill/>
        </p:spPr>
        <p:txBody>
          <a:bodyPr wrap="square" rtlCol="0">
            <a:spAutoFit/>
          </a:bodyPr>
          <a:lstStyle/>
          <a:p>
            <a:r>
              <a:rPr lang="en-US" b="1" dirty="0">
                <a:solidFill>
                  <a:schemeClr val="bg1"/>
                </a:solidFill>
              </a:rPr>
              <a:t>RAG Pipeline – Paraphrasing (Augmentation)</a:t>
            </a:r>
          </a:p>
        </p:txBody>
      </p:sp>
      <p:sp>
        <p:nvSpPr>
          <p:cNvPr id="6" name="TextBox 5">
            <a:extLst>
              <a:ext uri="{FF2B5EF4-FFF2-40B4-BE49-F238E27FC236}">
                <a16:creationId xmlns:a16="http://schemas.microsoft.com/office/drawing/2014/main" id="{52223D02-9801-4ED7-B747-F2504E18BD40}"/>
              </a:ext>
            </a:extLst>
          </p:cNvPr>
          <p:cNvSpPr txBox="1"/>
          <p:nvPr/>
        </p:nvSpPr>
        <p:spPr>
          <a:xfrm>
            <a:off x="1244600" y="444268"/>
            <a:ext cx="10684933" cy="923330"/>
          </a:xfrm>
          <a:prstGeom prst="rect">
            <a:avLst/>
          </a:prstGeom>
          <a:noFill/>
        </p:spPr>
        <p:txBody>
          <a:bodyPr wrap="square">
            <a:spAutoFit/>
          </a:bodyPr>
          <a:lstStyle/>
          <a:p>
            <a:pPr marL="171446" indent="-171446">
              <a:buFont typeface="Wingdings" panose="05000000000000000000" pitchFamily="2" charset="2"/>
              <a:buChar char="§"/>
            </a:pPr>
            <a:r>
              <a:rPr lang="en-US" b="1" dirty="0">
                <a:solidFill>
                  <a:srgbClr val="FFFF00"/>
                </a:solidFill>
                <a:latin typeface="Avenir Next LT Pro (Body)"/>
              </a:rPr>
              <a:t>For paraphrasing we use Hugging Face’s pipeline() function and text2text-generation task, and it uses the BART model.</a:t>
            </a:r>
          </a:p>
          <a:p>
            <a:pPr marL="171446" indent="-171446">
              <a:buFont typeface="Wingdings" panose="05000000000000000000" pitchFamily="2" charset="2"/>
              <a:buChar char="§"/>
            </a:pPr>
            <a:r>
              <a:rPr lang="en-US" b="1" dirty="0">
                <a:solidFill>
                  <a:srgbClr val="FFFF00"/>
                </a:solidFill>
                <a:latin typeface="Avenir Next LT Pro (Body)"/>
              </a:rPr>
              <a:t>It paraphrases the summary generated earlier for the Web Texts.</a:t>
            </a:r>
          </a:p>
        </p:txBody>
      </p:sp>
      <p:pic>
        <p:nvPicPr>
          <p:cNvPr id="10" name="Picture 9">
            <a:extLst>
              <a:ext uri="{FF2B5EF4-FFF2-40B4-BE49-F238E27FC236}">
                <a16:creationId xmlns:a16="http://schemas.microsoft.com/office/drawing/2014/main" id="{081F394A-CCBC-461A-A526-990543D94EE7}"/>
              </a:ext>
            </a:extLst>
          </p:cNvPr>
          <p:cNvPicPr>
            <a:picLocks noChangeAspect="1"/>
          </p:cNvPicPr>
          <p:nvPr/>
        </p:nvPicPr>
        <p:blipFill>
          <a:blip r:embed="rId3"/>
          <a:stretch>
            <a:fillRect/>
          </a:stretch>
        </p:blipFill>
        <p:spPr>
          <a:xfrm>
            <a:off x="3600310" y="1405066"/>
            <a:ext cx="8583223" cy="3124636"/>
          </a:xfrm>
          <a:prstGeom prst="rect">
            <a:avLst/>
          </a:prstGeom>
        </p:spPr>
      </p:pic>
      <p:pic>
        <p:nvPicPr>
          <p:cNvPr id="14" name="Picture 13">
            <a:extLst>
              <a:ext uri="{FF2B5EF4-FFF2-40B4-BE49-F238E27FC236}">
                <a16:creationId xmlns:a16="http://schemas.microsoft.com/office/drawing/2014/main" id="{136B53AE-50DC-442C-862C-7768825B9627}"/>
              </a:ext>
            </a:extLst>
          </p:cNvPr>
          <p:cNvPicPr>
            <a:picLocks noChangeAspect="1"/>
          </p:cNvPicPr>
          <p:nvPr/>
        </p:nvPicPr>
        <p:blipFill>
          <a:blip r:embed="rId4"/>
          <a:stretch>
            <a:fillRect/>
          </a:stretch>
        </p:blipFill>
        <p:spPr>
          <a:xfrm>
            <a:off x="3600310" y="4529702"/>
            <a:ext cx="8549355" cy="1209844"/>
          </a:xfrm>
          <a:prstGeom prst="rect">
            <a:avLst/>
          </a:prstGeom>
        </p:spPr>
      </p:pic>
      <p:pic>
        <p:nvPicPr>
          <p:cNvPr id="16" name="Picture 15">
            <a:extLst>
              <a:ext uri="{FF2B5EF4-FFF2-40B4-BE49-F238E27FC236}">
                <a16:creationId xmlns:a16="http://schemas.microsoft.com/office/drawing/2014/main" id="{49AF7485-BE5F-4F04-85CD-C72AC837EF06}"/>
              </a:ext>
            </a:extLst>
          </p:cNvPr>
          <p:cNvPicPr>
            <a:picLocks noChangeAspect="1"/>
          </p:cNvPicPr>
          <p:nvPr/>
        </p:nvPicPr>
        <p:blipFill>
          <a:blip r:embed="rId5"/>
          <a:stretch>
            <a:fillRect/>
          </a:stretch>
        </p:blipFill>
        <p:spPr>
          <a:xfrm>
            <a:off x="108385" y="5705314"/>
            <a:ext cx="12041280" cy="1152686"/>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5" y="761325"/>
            <a:ext cx="4076119" cy="6096679"/>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3FE7FB0-8A49-4615-898C-96C5F3C39371}"/>
              </a:ext>
            </a:extLst>
          </p:cNvPr>
          <p:cNvSpPr txBox="1"/>
          <p:nvPr/>
        </p:nvSpPr>
        <p:spPr>
          <a:xfrm>
            <a:off x="3467658" y="0"/>
            <a:ext cx="7327342" cy="369332"/>
          </a:xfrm>
          <a:prstGeom prst="rect">
            <a:avLst/>
          </a:prstGeom>
          <a:noFill/>
        </p:spPr>
        <p:txBody>
          <a:bodyPr wrap="square" rtlCol="0">
            <a:spAutoFit/>
          </a:bodyPr>
          <a:lstStyle/>
          <a:p>
            <a:r>
              <a:rPr lang="en-US" b="1" dirty="0">
                <a:solidFill>
                  <a:schemeClr val="bg1"/>
                </a:solidFill>
              </a:rPr>
              <a:t>RAG Pipeline – Named Entity Recognition (NER) -Postprocessing</a:t>
            </a:r>
          </a:p>
        </p:txBody>
      </p:sp>
      <p:sp>
        <p:nvSpPr>
          <p:cNvPr id="11" name="TextBox 10">
            <a:extLst>
              <a:ext uri="{FF2B5EF4-FFF2-40B4-BE49-F238E27FC236}">
                <a16:creationId xmlns:a16="http://schemas.microsoft.com/office/drawing/2014/main" id="{C154D3E9-2C42-4596-9E5C-F30E095E5DE8}"/>
              </a:ext>
            </a:extLst>
          </p:cNvPr>
          <p:cNvSpPr txBox="1"/>
          <p:nvPr/>
        </p:nvSpPr>
        <p:spPr>
          <a:xfrm>
            <a:off x="-1" y="369332"/>
            <a:ext cx="12098867" cy="646331"/>
          </a:xfrm>
          <a:prstGeom prst="rect">
            <a:avLst/>
          </a:prstGeom>
          <a:noFill/>
        </p:spPr>
        <p:txBody>
          <a:bodyPr wrap="square">
            <a:spAutoFit/>
          </a:bodyPr>
          <a:lstStyle/>
          <a:p>
            <a:pPr marL="171446" indent="-171446">
              <a:buFont typeface="Wingdings" panose="05000000000000000000" pitchFamily="2" charset="2"/>
              <a:buChar char="§"/>
            </a:pPr>
            <a:r>
              <a:rPr lang="en-US" b="1" dirty="0">
                <a:solidFill>
                  <a:srgbClr val="FFFF00"/>
                </a:solidFill>
                <a:latin typeface="Avenir Next LT Pro (Body)"/>
              </a:rPr>
              <a:t>NER capitalizes proper nouns such as people, places, and organizations and it uses Hugging Face NER pipeline.</a:t>
            </a:r>
          </a:p>
        </p:txBody>
      </p:sp>
      <p:pic>
        <p:nvPicPr>
          <p:cNvPr id="6" name="Picture 5">
            <a:extLst>
              <a:ext uri="{FF2B5EF4-FFF2-40B4-BE49-F238E27FC236}">
                <a16:creationId xmlns:a16="http://schemas.microsoft.com/office/drawing/2014/main" id="{7D69591B-8688-484F-8509-0661E61547C6}"/>
              </a:ext>
            </a:extLst>
          </p:cNvPr>
          <p:cNvPicPr>
            <a:picLocks noChangeAspect="1"/>
          </p:cNvPicPr>
          <p:nvPr/>
        </p:nvPicPr>
        <p:blipFill>
          <a:blip r:embed="rId4"/>
          <a:stretch>
            <a:fillRect/>
          </a:stretch>
        </p:blipFill>
        <p:spPr>
          <a:xfrm>
            <a:off x="6576937" y="1198337"/>
            <a:ext cx="5430008" cy="4563112"/>
          </a:xfrm>
          <a:prstGeom prst="rect">
            <a:avLst/>
          </a:prstGeom>
        </p:spPr>
      </p:pic>
      <p:pic>
        <p:nvPicPr>
          <p:cNvPr id="12" name="Picture 11">
            <a:extLst>
              <a:ext uri="{FF2B5EF4-FFF2-40B4-BE49-F238E27FC236}">
                <a16:creationId xmlns:a16="http://schemas.microsoft.com/office/drawing/2014/main" id="{D963B1CD-321F-4C71-9AEC-571DB81CF605}"/>
              </a:ext>
            </a:extLst>
          </p:cNvPr>
          <p:cNvPicPr>
            <a:picLocks noChangeAspect="1"/>
          </p:cNvPicPr>
          <p:nvPr/>
        </p:nvPicPr>
        <p:blipFill>
          <a:blip r:embed="rId5"/>
          <a:stretch>
            <a:fillRect/>
          </a:stretch>
        </p:blipFill>
        <p:spPr>
          <a:xfrm>
            <a:off x="1146929" y="4645188"/>
            <a:ext cx="5430008" cy="1096551"/>
          </a:xfrm>
          <a:prstGeom prst="rect">
            <a:avLst/>
          </a:prstGeom>
        </p:spPr>
      </p:pic>
      <p:pic>
        <p:nvPicPr>
          <p:cNvPr id="14" name="Picture 13">
            <a:extLst>
              <a:ext uri="{FF2B5EF4-FFF2-40B4-BE49-F238E27FC236}">
                <a16:creationId xmlns:a16="http://schemas.microsoft.com/office/drawing/2014/main" id="{50BE84A6-5C93-4BCD-BDB3-3EEDAEE86C47}"/>
              </a:ext>
            </a:extLst>
          </p:cNvPr>
          <p:cNvPicPr>
            <a:picLocks noChangeAspect="1"/>
          </p:cNvPicPr>
          <p:nvPr/>
        </p:nvPicPr>
        <p:blipFill>
          <a:blip r:embed="rId6"/>
          <a:stretch>
            <a:fillRect/>
          </a:stretch>
        </p:blipFill>
        <p:spPr>
          <a:xfrm>
            <a:off x="67733" y="5792201"/>
            <a:ext cx="11975712" cy="829822"/>
          </a:xfrm>
          <a:prstGeom prst="rect">
            <a:avLst/>
          </a:prstGeom>
        </p:spPr>
      </p:pic>
    </p:spTree>
    <p:extLst>
      <p:ext uri="{BB962C8B-B14F-4D97-AF65-F5344CB8AC3E}">
        <p14:creationId xmlns:p14="http://schemas.microsoft.com/office/powerpoint/2010/main" val="400513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0F9DDB04-EC1B-4C78-898A-81A8FBDE2623}"/>
              </a:ext>
            </a:extLst>
          </p:cNvPr>
          <p:cNvSpPr txBox="1"/>
          <p:nvPr/>
        </p:nvSpPr>
        <p:spPr>
          <a:xfrm>
            <a:off x="4555070" y="0"/>
            <a:ext cx="2820839" cy="369332"/>
          </a:xfrm>
          <a:prstGeom prst="rect">
            <a:avLst/>
          </a:prstGeom>
          <a:noFill/>
        </p:spPr>
        <p:txBody>
          <a:bodyPr wrap="square" rtlCol="0">
            <a:spAutoFit/>
          </a:bodyPr>
          <a:lstStyle/>
          <a:p>
            <a:r>
              <a:rPr lang="en-US" b="1" dirty="0">
                <a:solidFill>
                  <a:schemeClr val="bg1"/>
                </a:solidFill>
              </a:rPr>
              <a:t>Setting up the GUI</a:t>
            </a:r>
          </a:p>
        </p:txBody>
      </p:sp>
      <p:sp>
        <p:nvSpPr>
          <p:cNvPr id="8" name="TextBox 7">
            <a:extLst>
              <a:ext uri="{FF2B5EF4-FFF2-40B4-BE49-F238E27FC236}">
                <a16:creationId xmlns:a16="http://schemas.microsoft.com/office/drawing/2014/main" id="{D7186695-2A6D-4F4C-B957-35514EFCA0F9}"/>
              </a:ext>
            </a:extLst>
          </p:cNvPr>
          <p:cNvSpPr txBox="1"/>
          <p:nvPr/>
        </p:nvSpPr>
        <p:spPr>
          <a:xfrm>
            <a:off x="46568" y="369332"/>
            <a:ext cx="12098867" cy="523220"/>
          </a:xfrm>
          <a:prstGeom prst="rect">
            <a:avLst/>
          </a:prstGeom>
          <a:noFill/>
        </p:spPr>
        <p:txBody>
          <a:bodyPr wrap="square" rtlCol="0">
            <a:spAutoFit/>
          </a:bodyPr>
          <a:lstStyle/>
          <a:p>
            <a:pPr marL="171446" indent="-171446">
              <a:buFont typeface="Wingdings" panose="05000000000000000000" pitchFamily="2" charset="2"/>
              <a:buChar char="§"/>
            </a:pPr>
            <a:r>
              <a:rPr lang="en-US" sz="1400" b="1" dirty="0">
                <a:solidFill>
                  <a:srgbClr val="FFFF00"/>
                </a:solidFill>
                <a:latin typeface="Avenir Next LT Pro (Body)"/>
              </a:rPr>
              <a:t>An instance of RAG_pipeline class using the User Input is created.  Formatting of the final output using NLTK is done here.</a:t>
            </a:r>
          </a:p>
          <a:p>
            <a:pPr marL="171446" indent="-171446">
              <a:buFont typeface="Wingdings" panose="05000000000000000000" pitchFamily="2" charset="2"/>
              <a:buChar char="§"/>
            </a:pPr>
            <a:r>
              <a:rPr lang="en-US" sz="1400" b="1" dirty="0">
                <a:solidFill>
                  <a:srgbClr val="FFFF00"/>
                </a:solidFill>
                <a:latin typeface="Avenir Next LT Pro (Body)"/>
              </a:rPr>
              <a:t>Formatting such as striping whitespaces and grouping sentences to paragraphs are done at stage.</a:t>
            </a:r>
          </a:p>
        </p:txBody>
      </p:sp>
      <p:pic>
        <p:nvPicPr>
          <p:cNvPr id="4" name="Picture 3">
            <a:extLst>
              <a:ext uri="{FF2B5EF4-FFF2-40B4-BE49-F238E27FC236}">
                <a16:creationId xmlns:a16="http://schemas.microsoft.com/office/drawing/2014/main" id="{193283BE-C825-4950-83DF-F8C031920B3C}"/>
              </a:ext>
            </a:extLst>
          </p:cNvPr>
          <p:cNvPicPr>
            <a:picLocks noChangeAspect="1"/>
          </p:cNvPicPr>
          <p:nvPr/>
        </p:nvPicPr>
        <p:blipFill>
          <a:blip r:embed="rId3"/>
          <a:stretch>
            <a:fillRect/>
          </a:stretch>
        </p:blipFill>
        <p:spPr>
          <a:xfrm>
            <a:off x="46565" y="861654"/>
            <a:ext cx="5727702" cy="3820413"/>
          </a:xfrm>
          <a:prstGeom prst="rect">
            <a:avLst/>
          </a:prstGeom>
        </p:spPr>
      </p:pic>
      <p:pic>
        <p:nvPicPr>
          <p:cNvPr id="10" name="Picture 9">
            <a:extLst>
              <a:ext uri="{FF2B5EF4-FFF2-40B4-BE49-F238E27FC236}">
                <a16:creationId xmlns:a16="http://schemas.microsoft.com/office/drawing/2014/main" id="{FD273AEF-CDA4-4D43-9EFA-811CB7E29203}"/>
              </a:ext>
            </a:extLst>
          </p:cNvPr>
          <p:cNvPicPr>
            <a:picLocks noChangeAspect="1"/>
          </p:cNvPicPr>
          <p:nvPr/>
        </p:nvPicPr>
        <p:blipFill>
          <a:blip r:embed="rId4"/>
          <a:stretch>
            <a:fillRect/>
          </a:stretch>
        </p:blipFill>
        <p:spPr>
          <a:xfrm>
            <a:off x="0" y="4712208"/>
            <a:ext cx="12192000" cy="924361"/>
          </a:xfrm>
          <a:prstGeom prst="rect">
            <a:avLst/>
          </a:prstGeom>
        </p:spPr>
      </p:pic>
    </p:spTree>
    <p:extLst>
      <p:ext uri="{BB962C8B-B14F-4D97-AF65-F5344CB8AC3E}">
        <p14:creationId xmlns:p14="http://schemas.microsoft.com/office/powerpoint/2010/main" val="174860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5" name="TextBox 4">
            <a:extLst>
              <a:ext uri="{FF2B5EF4-FFF2-40B4-BE49-F238E27FC236}">
                <a16:creationId xmlns:a16="http://schemas.microsoft.com/office/drawing/2014/main" id="{1932430D-36B7-434E-AF9C-53A089C34848}"/>
              </a:ext>
            </a:extLst>
          </p:cNvPr>
          <p:cNvSpPr txBox="1"/>
          <p:nvPr/>
        </p:nvSpPr>
        <p:spPr>
          <a:xfrm>
            <a:off x="4792137" y="42315"/>
            <a:ext cx="1642530" cy="369332"/>
          </a:xfrm>
          <a:prstGeom prst="rect">
            <a:avLst/>
          </a:prstGeom>
          <a:noFill/>
        </p:spPr>
        <p:txBody>
          <a:bodyPr wrap="square" rtlCol="0">
            <a:spAutoFit/>
          </a:bodyPr>
          <a:lstStyle/>
          <a:p>
            <a:r>
              <a:rPr lang="en-US" b="1" dirty="0">
                <a:solidFill>
                  <a:srgbClr val="FF0000"/>
                </a:solidFill>
              </a:rPr>
              <a:t>GUI Layout</a:t>
            </a:r>
          </a:p>
        </p:txBody>
      </p:sp>
      <p:pic>
        <p:nvPicPr>
          <p:cNvPr id="11" name="Picture 10">
            <a:extLst>
              <a:ext uri="{FF2B5EF4-FFF2-40B4-BE49-F238E27FC236}">
                <a16:creationId xmlns:a16="http://schemas.microsoft.com/office/drawing/2014/main" id="{0E8007C6-9F63-44B7-8661-E1A15E01295F}"/>
              </a:ext>
            </a:extLst>
          </p:cNvPr>
          <p:cNvPicPr>
            <a:picLocks noChangeAspect="1"/>
          </p:cNvPicPr>
          <p:nvPr/>
        </p:nvPicPr>
        <p:blipFill>
          <a:blip r:embed="rId3"/>
          <a:stretch>
            <a:fillRect/>
          </a:stretch>
        </p:blipFill>
        <p:spPr>
          <a:xfrm>
            <a:off x="228599" y="1488197"/>
            <a:ext cx="5867401" cy="3955870"/>
          </a:xfrm>
          <a:prstGeom prst="rect">
            <a:avLst/>
          </a:prstGeom>
        </p:spPr>
      </p:pic>
      <p:sp>
        <p:nvSpPr>
          <p:cNvPr id="13" name="TextBox 12">
            <a:extLst>
              <a:ext uri="{FF2B5EF4-FFF2-40B4-BE49-F238E27FC236}">
                <a16:creationId xmlns:a16="http://schemas.microsoft.com/office/drawing/2014/main" id="{6351FB85-0FDF-4B45-B648-D364B48DEB55}"/>
              </a:ext>
            </a:extLst>
          </p:cNvPr>
          <p:cNvSpPr txBox="1"/>
          <p:nvPr/>
        </p:nvSpPr>
        <p:spPr>
          <a:xfrm>
            <a:off x="342900" y="411647"/>
            <a:ext cx="11506200" cy="646331"/>
          </a:xfrm>
          <a:prstGeom prst="rect">
            <a:avLst/>
          </a:prstGeom>
          <a:noFill/>
        </p:spPr>
        <p:txBody>
          <a:bodyPr wrap="square">
            <a:spAutoFit/>
          </a:bodyPr>
          <a:lstStyle/>
          <a:p>
            <a:pPr marL="171446" indent="-171446">
              <a:buFont typeface="Wingdings" panose="05000000000000000000" pitchFamily="2" charset="2"/>
              <a:buChar char="§"/>
            </a:pPr>
            <a:r>
              <a:rPr lang="en-US" sz="1800" b="1" dirty="0">
                <a:latin typeface="Avenir Next LT Pro (Body)"/>
              </a:rPr>
              <a:t>A GUI is displayed at this stage with buttons and output text area using Tkinter library of Python.</a:t>
            </a:r>
          </a:p>
          <a:p>
            <a:pPr marL="171446" indent="-171446">
              <a:buFont typeface="Wingdings" panose="05000000000000000000" pitchFamily="2" charset="2"/>
              <a:buChar char="§"/>
            </a:pPr>
            <a:r>
              <a:rPr lang="en-US" b="1" dirty="0">
                <a:latin typeface="Avenir Next LT Pro (Body)"/>
              </a:rPr>
              <a:t>The final output is displayed on this window.</a:t>
            </a:r>
            <a:endParaRPr lang="en-US" sz="1800" b="1" dirty="0">
              <a:latin typeface="Avenir Next LT Pro (Body)"/>
            </a:endParaRPr>
          </a:p>
        </p:txBody>
      </p:sp>
      <p:pic>
        <p:nvPicPr>
          <p:cNvPr id="15" name="Picture 14">
            <a:extLst>
              <a:ext uri="{FF2B5EF4-FFF2-40B4-BE49-F238E27FC236}">
                <a16:creationId xmlns:a16="http://schemas.microsoft.com/office/drawing/2014/main" id="{929B558A-8139-4F60-A407-5B16814CFBF2}"/>
              </a:ext>
            </a:extLst>
          </p:cNvPr>
          <p:cNvPicPr>
            <a:picLocks noChangeAspect="1"/>
          </p:cNvPicPr>
          <p:nvPr/>
        </p:nvPicPr>
        <p:blipFill>
          <a:blip r:embed="rId4"/>
          <a:stretch>
            <a:fillRect/>
          </a:stretch>
        </p:blipFill>
        <p:spPr>
          <a:xfrm>
            <a:off x="6096000" y="1482769"/>
            <a:ext cx="5717018" cy="4448796"/>
          </a:xfrm>
          <a:prstGeom prst="rect">
            <a:avLst/>
          </a:prstGeom>
        </p:spPr>
      </p:pic>
    </p:spTree>
    <p:extLst>
      <p:ext uri="{BB962C8B-B14F-4D97-AF65-F5344CB8AC3E}">
        <p14:creationId xmlns:p14="http://schemas.microsoft.com/office/powerpoint/2010/main" val="179376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1A05-F89D-0605-84F7-454ED475363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C59E8-613C-3927-5F8A-35C0395B220F}"/>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5" name="TextBox 4">
            <a:extLst>
              <a:ext uri="{FF2B5EF4-FFF2-40B4-BE49-F238E27FC236}">
                <a16:creationId xmlns:a16="http://schemas.microsoft.com/office/drawing/2014/main" id="{A15DAFC6-9A22-45C3-919D-BA1AEF011EF2}"/>
              </a:ext>
            </a:extLst>
          </p:cNvPr>
          <p:cNvSpPr txBox="1"/>
          <p:nvPr/>
        </p:nvSpPr>
        <p:spPr>
          <a:xfrm>
            <a:off x="4792136" y="42315"/>
            <a:ext cx="4481259" cy="369332"/>
          </a:xfrm>
          <a:prstGeom prst="rect">
            <a:avLst/>
          </a:prstGeom>
          <a:noFill/>
        </p:spPr>
        <p:txBody>
          <a:bodyPr wrap="square" rtlCol="0">
            <a:spAutoFit/>
          </a:bodyPr>
          <a:lstStyle/>
          <a:p>
            <a:r>
              <a:rPr lang="en-US" b="1" dirty="0">
                <a:solidFill>
                  <a:srgbClr val="FF0000"/>
                </a:solidFill>
              </a:rPr>
              <a:t>Limitations and Improvements</a:t>
            </a:r>
          </a:p>
        </p:txBody>
      </p:sp>
      <p:sp>
        <p:nvSpPr>
          <p:cNvPr id="7" name="TextBox 6">
            <a:extLst>
              <a:ext uri="{FF2B5EF4-FFF2-40B4-BE49-F238E27FC236}">
                <a16:creationId xmlns:a16="http://schemas.microsoft.com/office/drawing/2014/main" id="{1EBBEAB5-967B-EDE9-4442-B0FE115DF11E}"/>
              </a:ext>
            </a:extLst>
          </p:cNvPr>
          <p:cNvSpPr txBox="1"/>
          <p:nvPr/>
        </p:nvSpPr>
        <p:spPr>
          <a:xfrm>
            <a:off x="342900" y="411647"/>
            <a:ext cx="11506200" cy="3231654"/>
          </a:xfrm>
          <a:prstGeom prst="rect">
            <a:avLst/>
          </a:prstGeom>
          <a:noFill/>
        </p:spPr>
        <p:txBody>
          <a:bodyPr wrap="square">
            <a:spAutoFit/>
          </a:bodyPr>
          <a:lstStyle/>
          <a:p>
            <a:r>
              <a:rPr lang="en-US" sz="2400" b="1" dirty="0">
                <a:solidFill>
                  <a:srgbClr val="FF0066"/>
                </a:solidFill>
                <a:latin typeface="Times New Roman" panose="02020603050405020304" pitchFamily="18" charset="0"/>
                <a:cs typeface="Times New Roman" panose="02020603050405020304" pitchFamily="18" charset="0"/>
              </a:rPr>
              <a:t>Limitations:</a:t>
            </a:r>
            <a:br>
              <a:rPr lang="en-US" sz="1800" b="1" dirty="0">
                <a:latin typeface="Times New Roman" panose="02020603050405020304" pitchFamily="18" charset="0"/>
                <a:cs typeface="Times New Roman" panose="02020603050405020304" pitchFamily="18" charset="0"/>
              </a:rPr>
            </a:br>
            <a:r>
              <a:rPr lang="en-US" sz="1800" b="1" dirty="0">
                <a:solidFill>
                  <a:srgbClr val="FF0066"/>
                </a:solidFill>
                <a:latin typeface="Times New Roman" panose="02020603050405020304" pitchFamily="18" charset="0"/>
                <a:cs typeface="Times New Roman" panose="02020603050405020304" pitchFamily="18" charset="0"/>
              </a:rPr>
              <a:t>Single Search Engine Dependency - Relies only on DuckDuckGo (no fallback if it fails)</a:t>
            </a:r>
          </a:p>
          <a:p>
            <a:r>
              <a:rPr lang="en-US" sz="1800" b="1" dirty="0">
                <a:solidFill>
                  <a:srgbClr val="FF0066"/>
                </a:solidFill>
                <a:latin typeface="Times New Roman" panose="02020603050405020304" pitchFamily="18" charset="0"/>
                <a:cs typeface="Times New Roman" panose="02020603050405020304" pitchFamily="18" charset="0"/>
              </a:rPr>
              <a:t>Fixed Chunk Size</a:t>
            </a:r>
            <a:r>
              <a:rPr lang="en-US" b="1" dirty="0">
                <a:solidFill>
                  <a:srgbClr val="FF0066"/>
                </a:solidFill>
                <a:latin typeface="Times New Roman" panose="02020603050405020304" pitchFamily="18" charset="0"/>
                <a:cs typeface="Times New Roman" panose="02020603050405020304" pitchFamily="18" charset="0"/>
              </a:rPr>
              <a:t> - Using a static chunk size=256 may split semantically meaningful units.</a:t>
            </a:r>
          </a:p>
          <a:p>
            <a:r>
              <a:rPr lang="en-US" sz="1800" b="1" dirty="0">
                <a:solidFill>
                  <a:srgbClr val="FF0066"/>
                </a:solidFill>
                <a:latin typeface="Times New Roman" panose="02020603050405020304" pitchFamily="18" charset="0"/>
                <a:cs typeface="Times New Roman" panose="02020603050405020304" pitchFamily="18" charset="0"/>
              </a:rPr>
              <a:t>Similarity Search Granularity - Top 16 chunks are selected based on inner product similarity without filtering or by semantic coherence.</a:t>
            </a:r>
          </a:p>
          <a:p>
            <a:r>
              <a:rPr lang="en-US" b="1" dirty="0">
                <a:solidFill>
                  <a:srgbClr val="FF0066"/>
                </a:solidFill>
                <a:latin typeface="Times New Roman" panose="02020603050405020304" pitchFamily="18" charset="0"/>
                <a:cs typeface="Times New Roman" panose="02020603050405020304" pitchFamily="18" charset="0"/>
              </a:rPr>
              <a:t>BART Summary Truncation – We manually truncate the tokenized input using max length=1024 and decode it before summarization.</a:t>
            </a:r>
          </a:p>
          <a:p>
            <a:r>
              <a:rPr lang="en-US" b="1" dirty="0">
                <a:solidFill>
                  <a:srgbClr val="FF0066"/>
                </a:solidFill>
                <a:latin typeface="Times New Roman" panose="02020603050405020304" pitchFamily="18" charset="0"/>
                <a:cs typeface="Times New Roman" panose="02020603050405020304" pitchFamily="18" charset="0"/>
              </a:rPr>
              <a:t>Capitalization based on lowercase matching of NER outputs may fail when entities appear in alternate forms.</a:t>
            </a:r>
          </a:p>
          <a:p>
            <a:r>
              <a:rPr lang="en-US" b="1" dirty="0">
                <a:solidFill>
                  <a:srgbClr val="FF0066"/>
                </a:solidFill>
                <a:latin typeface="Times New Roman" panose="02020603050405020304" pitchFamily="18" charset="0"/>
                <a:cs typeface="Times New Roman" panose="02020603050405020304" pitchFamily="18" charset="0"/>
              </a:rPr>
              <a:t>No Error Handling - No try/catch blocks around web requests, model loading, or inference. No retries for failed requests or CAPTCHAs</a:t>
            </a:r>
          </a:p>
          <a:p>
            <a:r>
              <a:rPr lang="en-US" b="1" dirty="0">
                <a:solidFill>
                  <a:srgbClr val="FF0066"/>
                </a:solidFill>
                <a:latin typeface="Times New Roman" panose="02020603050405020304" pitchFamily="18" charset="0"/>
                <a:cs typeface="Times New Roman" panose="02020603050405020304" pitchFamily="18" charset="0"/>
              </a:rPr>
              <a:t>No Evaluation or Logging - Debugging and benchmarking are harder.</a:t>
            </a:r>
          </a:p>
        </p:txBody>
      </p:sp>
      <p:sp>
        <p:nvSpPr>
          <p:cNvPr id="12" name="TextBox 11">
            <a:extLst>
              <a:ext uri="{FF2B5EF4-FFF2-40B4-BE49-F238E27FC236}">
                <a16:creationId xmlns:a16="http://schemas.microsoft.com/office/drawing/2014/main" id="{9C51484D-84E9-1842-430D-ACAF6AB5F584}"/>
              </a:ext>
            </a:extLst>
          </p:cNvPr>
          <p:cNvSpPr txBox="1"/>
          <p:nvPr/>
        </p:nvSpPr>
        <p:spPr>
          <a:xfrm>
            <a:off x="342900" y="3766557"/>
            <a:ext cx="11363145" cy="2954655"/>
          </a:xfrm>
          <a:prstGeom prst="rect">
            <a:avLst/>
          </a:prstGeom>
          <a:noFill/>
        </p:spPr>
        <p:txBody>
          <a:bodyPr wrap="square">
            <a:spAutoFit/>
          </a:bodyPr>
          <a:lstStyle/>
          <a:p>
            <a:r>
              <a:rPr lang="en-US" sz="2400" b="1" dirty="0">
                <a:solidFill>
                  <a:srgbClr val="FF0066"/>
                </a:solidFill>
                <a:latin typeface="Times New Roman" panose="02020603050405020304" pitchFamily="18" charset="0"/>
                <a:cs typeface="Times New Roman" panose="02020603050405020304" pitchFamily="18" charset="0"/>
              </a:rPr>
              <a:t>Areas of Improvements:</a:t>
            </a:r>
            <a:br>
              <a:rPr lang="en-US" sz="1800" b="1" dirty="0">
                <a:solidFill>
                  <a:srgbClr val="FF0066"/>
                </a:solidFill>
                <a:latin typeface="Times New Roman" panose="02020603050405020304" pitchFamily="18" charset="0"/>
                <a:cs typeface="Times New Roman" panose="02020603050405020304" pitchFamily="18" charset="0"/>
              </a:rPr>
            </a:br>
            <a:r>
              <a:rPr lang="en-US" b="1" dirty="0">
                <a:solidFill>
                  <a:srgbClr val="FF0066"/>
                </a:solidFill>
                <a:latin typeface="Times New Roman" panose="02020603050405020304" pitchFamily="18" charset="0"/>
                <a:cs typeface="Times New Roman" panose="02020603050405020304" pitchFamily="18" charset="0"/>
              </a:rPr>
              <a:t>Add multiple search providers and </a:t>
            </a:r>
            <a:r>
              <a:rPr lang="en-US" b="1" i="0" dirty="0">
                <a:solidFill>
                  <a:srgbClr val="FF0066"/>
                </a:solidFill>
                <a:effectLst/>
                <a:latin typeface="Times New Roman" panose="02020603050405020304" pitchFamily="18" charset="0"/>
                <a:cs typeface="Times New Roman" panose="02020603050405020304" pitchFamily="18" charset="0"/>
              </a:rPr>
              <a:t>Implement retry logic</a:t>
            </a:r>
          </a:p>
          <a:p>
            <a:r>
              <a:rPr lang="en-US" b="1" dirty="0">
                <a:solidFill>
                  <a:srgbClr val="FF0066"/>
                </a:solidFill>
                <a:latin typeface="Times New Roman" panose="02020603050405020304" pitchFamily="18" charset="0"/>
                <a:cs typeface="Times New Roman" panose="02020603050405020304" pitchFamily="18" charset="0"/>
              </a:rPr>
              <a:t>Dynamic chunking based on semantic boundaries</a:t>
            </a:r>
          </a:p>
          <a:p>
            <a:r>
              <a:rPr lang="en-US" b="1" dirty="0">
                <a:solidFill>
                  <a:srgbClr val="FF0066"/>
                </a:solidFill>
                <a:latin typeface="Times New Roman" panose="02020603050405020304" pitchFamily="18" charset="0"/>
                <a:cs typeface="Times New Roman" panose="02020603050405020304" pitchFamily="18" charset="0"/>
              </a:rPr>
              <a:t>Language detection and handling</a:t>
            </a:r>
          </a:p>
          <a:p>
            <a:r>
              <a:rPr lang="en-US" b="1" dirty="0">
                <a:solidFill>
                  <a:srgbClr val="FF0066"/>
                </a:solidFill>
                <a:latin typeface="Times New Roman" panose="02020603050405020304" pitchFamily="18" charset="0"/>
                <a:cs typeface="Times New Roman" panose="02020603050405020304" pitchFamily="18" charset="0"/>
              </a:rPr>
              <a:t>For missed capitalizations or false positives, use NER token offsets and replace directly or consider spaCy's doc.ents.</a:t>
            </a:r>
          </a:p>
          <a:p>
            <a:r>
              <a:rPr lang="en-US" b="1" dirty="0">
                <a:solidFill>
                  <a:srgbClr val="FF0066"/>
                </a:solidFill>
                <a:latin typeface="Times New Roman" panose="02020603050405020304" pitchFamily="18" charset="0"/>
                <a:cs typeface="Times New Roman" panose="02020603050405020304" pitchFamily="18" charset="0"/>
              </a:rPr>
              <a:t>Add cross-encoder reranker (BERT reranker)</a:t>
            </a:r>
          </a:p>
          <a:p>
            <a:r>
              <a:rPr lang="en-US" b="1" dirty="0">
                <a:solidFill>
                  <a:srgbClr val="FF0066"/>
                </a:solidFill>
                <a:latin typeface="Times New Roman" panose="02020603050405020304" pitchFamily="18" charset="0"/>
                <a:cs typeface="Times New Roman" panose="02020603050405020304" pitchFamily="18" charset="0"/>
              </a:rPr>
              <a:t>Dynamic length adjustment based on content and context-aware paraphrasing</a:t>
            </a:r>
          </a:p>
          <a:p>
            <a:r>
              <a:rPr lang="en-US" b="1" dirty="0">
                <a:solidFill>
                  <a:srgbClr val="FF0066"/>
                </a:solidFill>
                <a:latin typeface="Times New Roman" panose="02020603050405020304" pitchFamily="18" charset="0"/>
                <a:cs typeface="Times New Roman" panose="02020603050405020304" pitchFamily="18" charset="0"/>
              </a:rPr>
              <a:t>Comprehensive error handling and limited output - No source citations</a:t>
            </a:r>
          </a:p>
          <a:p>
            <a:r>
              <a:rPr lang="en-US" b="1" dirty="0">
                <a:solidFill>
                  <a:srgbClr val="FF0066"/>
                </a:solidFill>
                <a:latin typeface="Times New Roman" panose="02020603050405020304" pitchFamily="18" charset="0"/>
                <a:cs typeface="Times New Roman" panose="02020603050405020304" pitchFamily="18" charset="0"/>
              </a:rPr>
              <a:t>CPU/GPU Switching - Smart device management</a:t>
            </a:r>
          </a:p>
        </p:txBody>
      </p:sp>
    </p:spTree>
    <p:extLst>
      <p:ext uri="{BB962C8B-B14F-4D97-AF65-F5344CB8AC3E}">
        <p14:creationId xmlns:p14="http://schemas.microsoft.com/office/powerpoint/2010/main" val="391853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13" name="TextBox 12">
            <a:extLst>
              <a:ext uri="{FF2B5EF4-FFF2-40B4-BE49-F238E27FC236}">
                <a16:creationId xmlns:a16="http://schemas.microsoft.com/office/drawing/2014/main" id="{6351FB85-0FDF-4B45-B648-D364B48DEB55}"/>
              </a:ext>
            </a:extLst>
          </p:cNvPr>
          <p:cNvSpPr txBox="1"/>
          <p:nvPr/>
        </p:nvSpPr>
        <p:spPr>
          <a:xfrm>
            <a:off x="4165600" y="2160051"/>
            <a:ext cx="7814733" cy="4623060"/>
          </a:xfrm>
          <a:prstGeom prst="rect">
            <a:avLst/>
          </a:prstGeom>
          <a:noFill/>
        </p:spPr>
        <p:txBody>
          <a:bodyPr wrap="square">
            <a:spAutoFit/>
          </a:bodyPr>
          <a:lstStyle/>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duckduckgo-search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(2025a, April 17). PyPI.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https://pypi.org/project/duckduckgo-search/</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indent="-171450" eaLnBrk="0" fontAlgn="base" hangingPunct="0">
              <a:lnSpc>
                <a:spcPct val="200000"/>
              </a:lnSpc>
              <a:spcBef>
                <a:spcPct val="0"/>
              </a:spcBef>
              <a:spcAft>
                <a:spcPct val="0"/>
              </a:spcAft>
              <a:buFont typeface="Wingdings" panose="05000000000000000000" pitchFamily="2" charset="2"/>
              <a:buChar char="§"/>
            </a:pP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Beautiful Soup Documentation — Beautiful Soup 4.13.0 documentation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(n.d.). </a:t>
            </a:r>
            <a:r>
              <a:rPr lang="en-US" altLang="en-US" sz="1200" dirty="0">
                <a:latin typeface="Times New Roman" panose="02020603050405020304" pitchFamily="18" charset="0"/>
                <a:cs typeface="Times New Roman" panose="02020603050405020304" pitchFamily="18" charset="0"/>
                <a:hlinkClick r:id="rId4"/>
              </a:rPr>
              <a:t>https://www.crummy.com/software/BeautifulSoup/bs4/doc/</a:t>
            </a:r>
            <a:endParaRPr lang="en-US" altLang="en-US" sz="1200" dirty="0">
              <a:latin typeface="Times New Roman" panose="02020603050405020304" pitchFamily="18" charset="0"/>
              <a:cs typeface="Times New Roman" panose="02020603050405020304" pitchFamily="18" charset="0"/>
            </a:endParaRPr>
          </a:p>
          <a:p>
            <a:pPr marL="171450" indent="-171450" eaLnBrk="0" fontAlgn="base" hangingPunct="0">
              <a:lnSpc>
                <a:spcPct val="200000"/>
              </a:lnSpc>
              <a:spcBef>
                <a:spcPct val="0"/>
              </a:spcBef>
              <a:spcAft>
                <a:spcPct val="0"/>
              </a:spcAft>
              <a:buFont typeface="Wingdings" panose="05000000000000000000" pitchFamily="2" charset="2"/>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Dib, F. (n.d.).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regex101: build, test, and debug regex</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Regex101. </a:t>
            </a:r>
            <a:r>
              <a:rPr lang="en-US" altLang="en-US" sz="1200" dirty="0">
                <a:latin typeface="Times New Roman" panose="02020603050405020304" pitchFamily="18" charset="0"/>
                <a:cs typeface="Times New Roman" panose="02020603050405020304" pitchFamily="18" charset="0"/>
                <a:hlinkClick r:id="rId5"/>
              </a:rPr>
              <a:t>https://regex101.com/</a:t>
            </a:r>
            <a:endParaRPr lang="en-US" altLang="en-US" sz="1200" dirty="0">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200000"/>
              </a:lnSpc>
              <a:spcBef>
                <a:spcPct val="0"/>
              </a:spcBef>
              <a:spcAft>
                <a:spcPct val="0"/>
              </a:spcAft>
              <a:buClrTx/>
              <a:buSzTx/>
              <a:buFont typeface="Wingdings" panose="05000000000000000000" pitchFamily="2" charset="2"/>
              <a:buChar char="§"/>
              <a:tabLst/>
            </a:pP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Hugging Face – The AI community building the future.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(n.d.).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https://huggingface.co/</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indent="-171450" eaLnBrk="0" fontAlgn="base" hangingPunct="0">
              <a:lnSpc>
                <a:spcPct val="200000"/>
              </a:lnSpc>
              <a:spcBef>
                <a:spcPct val="0"/>
              </a:spcBef>
              <a:spcAft>
                <a:spcPct val="0"/>
              </a:spcAft>
              <a:buFont typeface="Wingdings" panose="05000000000000000000" pitchFamily="2" charset="2"/>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Jurafsky, D., &amp; Martin, J. H. (2000). Speech and Language processing: An introduction to natural language processing, computational linguistics, and speech recognition. In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Prentice Hall eBooks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7"/>
              </a:rPr>
              <a:t>https://nats-www.informatik.uni-hamburg.de/pub/CDG/JurafskyMartin00Comments/JurafskyMartin00-Review.pdf</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indent="-171450" eaLnBrk="0" fontAlgn="base" hangingPunct="0">
              <a:lnSpc>
                <a:spcPct val="200000"/>
              </a:lnSpc>
              <a:spcBef>
                <a:spcPct val="0"/>
              </a:spcBef>
              <a:spcAft>
                <a:spcPct val="0"/>
              </a:spcAft>
              <a:buFont typeface="Wingdings" panose="05000000000000000000" pitchFamily="2" charset="2"/>
              <a:buChar char="§"/>
            </a:pP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3.13 documentation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(n.d.). Python Documentation.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8"/>
              </a:rPr>
              <a:t>https://docs.python.org/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indent="-171450" eaLnBrk="0" fontAlgn="base" hangingPunct="0">
              <a:lnSpc>
                <a:spcPct val="200000"/>
              </a:lnSpc>
              <a:spcBef>
                <a:spcPct val="0"/>
              </a:spcBef>
              <a:spcAft>
                <a:spcPct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Rothman, D. (2024). </a:t>
            </a:r>
            <a:r>
              <a:rPr lang="en-US" sz="1200" i="1" dirty="0">
                <a:effectLst/>
                <a:latin typeface="Times New Roman" panose="02020603050405020304" pitchFamily="18" charset="0"/>
                <a:ea typeface="Times New Roman" panose="02020603050405020304" pitchFamily="18" charset="0"/>
              </a:rPr>
              <a:t>Rag-driven generative ai: Build custom retrieval augmented generation pipelines with LLAMAINDEX, Deep Lake, and pinecone</a:t>
            </a:r>
            <a:r>
              <a:rPr lang="en-US" sz="1200" dirty="0">
                <a:effectLst/>
                <a:latin typeface="Times New Roman" panose="02020603050405020304" pitchFamily="18" charset="0"/>
                <a:ea typeface="Times New Roman" panose="02020603050405020304" pitchFamily="18" charset="0"/>
              </a:rPr>
              <a:t>. Packt Publishing. </a:t>
            </a:r>
          </a:p>
          <a:p>
            <a:pPr marL="171450" indent="-171450" eaLnBrk="0" fontAlgn="base" hangingPunct="0">
              <a:lnSpc>
                <a:spcPct val="200000"/>
              </a:lnSpc>
              <a:spcBef>
                <a:spcPct val="0"/>
              </a:spcBef>
              <a:spcAft>
                <a:spcPct val="0"/>
              </a:spcAft>
              <a:buFont typeface="Wingdings" panose="05000000000000000000" pitchFamily="2" charset="2"/>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29C22511-F5F8-4CC2-8378-CA03FE135638}"/>
              </a:ext>
            </a:extLst>
          </p:cNvPr>
          <p:cNvSpPr txBox="1"/>
          <p:nvPr/>
        </p:nvSpPr>
        <p:spPr>
          <a:xfrm>
            <a:off x="5638804" y="1515515"/>
            <a:ext cx="1642530" cy="369332"/>
          </a:xfrm>
          <a:prstGeom prst="rect">
            <a:avLst/>
          </a:prstGeom>
          <a:noFill/>
        </p:spPr>
        <p:txBody>
          <a:bodyPr wrap="square" rtlCol="0">
            <a:spAutoFit/>
          </a:bodyPr>
          <a:lstStyle/>
          <a:p>
            <a:pPr algn="ctr"/>
            <a:r>
              <a:rPr lang="en-US" b="1" dirty="0">
                <a:solidFill>
                  <a:srgbClr val="FF0000"/>
                </a:solidFill>
              </a:rPr>
              <a:t>References</a:t>
            </a:r>
          </a:p>
        </p:txBody>
      </p:sp>
      <p:sp>
        <p:nvSpPr>
          <p:cNvPr id="8" name="Rectangle 5">
            <a:extLst>
              <a:ext uri="{FF2B5EF4-FFF2-40B4-BE49-F238E27FC236}">
                <a16:creationId xmlns:a16="http://schemas.microsoft.com/office/drawing/2014/main" id="{FFE814B5-04C8-4E50-9FDB-9B0B0759F6BD}"/>
              </a:ext>
            </a:extLst>
          </p:cNvPr>
          <p:cNvSpPr>
            <a:spLocks noChangeArrowheads="1"/>
          </p:cNvSpPr>
          <p:nvPr/>
        </p:nvSpPr>
        <p:spPr bwMode="auto">
          <a:xfrm>
            <a:off x="0" y="90100"/>
            <a:ext cx="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666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49" y="429467"/>
            <a:ext cx="6343651" cy="2668463"/>
          </a:xfrm>
        </p:spPr>
        <p:txBody>
          <a:bodyPr>
            <a:normAutofit/>
          </a:bodyPr>
          <a:lstStyle/>
          <a:p>
            <a:r>
              <a:rPr lang="en-US" dirty="0"/>
              <a:t>Contents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9" y="3300416"/>
            <a:ext cx="6338887" cy="2668587"/>
          </a:xfrm>
        </p:spPr>
        <p:txBody>
          <a:bodyPr>
            <a:normAutofit fontScale="70000" lnSpcReduction="20000"/>
          </a:bodyPr>
          <a:lstStyle/>
          <a:p>
            <a:r>
              <a:rPr lang="en-US" dirty="0"/>
              <a:t>Process Flow</a:t>
            </a:r>
          </a:p>
          <a:p>
            <a:r>
              <a:rPr lang="en-US" dirty="0"/>
              <a:t>What is RAG?</a:t>
            </a:r>
          </a:p>
          <a:p>
            <a:r>
              <a:rPr lang="en-US" dirty="0"/>
              <a:t>RAG Models</a:t>
            </a:r>
          </a:p>
          <a:p>
            <a:r>
              <a:rPr lang="en-US" dirty="0"/>
              <a:t>Use Case</a:t>
            </a:r>
          </a:p>
          <a:p>
            <a:r>
              <a:rPr lang="en-US" dirty="0"/>
              <a:t>Program Execution Flow</a:t>
            </a:r>
          </a:p>
          <a:p>
            <a:r>
              <a:rPr lang="en-US" dirty="0"/>
              <a:t>Limitations and Improvements</a:t>
            </a:r>
          </a:p>
          <a:p>
            <a:r>
              <a:rPr lang="en-US" dirty="0"/>
              <a:t>References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076125" y="160869"/>
            <a:ext cx="8005812" cy="5638248"/>
          </a:xfrm>
        </p:spPr>
        <p:txBody>
          <a:bodyPr>
            <a:normAutofit/>
          </a:bodyPr>
          <a:lstStyle/>
          <a:p>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5" y="761325"/>
            <a:ext cx="4076119" cy="6096679"/>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4FC2140E-2673-4FEF-9413-B765C263FC1C}"/>
              </a:ext>
            </a:extLst>
          </p:cNvPr>
          <p:cNvPicPr>
            <a:picLocks noChangeAspect="1"/>
          </p:cNvPicPr>
          <p:nvPr/>
        </p:nvPicPr>
        <p:blipFill>
          <a:blip r:embed="rId4"/>
          <a:stretch>
            <a:fillRect/>
          </a:stretch>
        </p:blipFill>
        <p:spPr>
          <a:xfrm>
            <a:off x="4089261" y="160874"/>
            <a:ext cx="8005812" cy="5638249"/>
          </a:xfrm>
          <a:prstGeom prst="rect">
            <a:avLst/>
          </a:prstGeom>
        </p:spPr>
      </p:pic>
      <p:sp>
        <p:nvSpPr>
          <p:cNvPr id="8" name="TextBox 7">
            <a:extLst>
              <a:ext uri="{FF2B5EF4-FFF2-40B4-BE49-F238E27FC236}">
                <a16:creationId xmlns:a16="http://schemas.microsoft.com/office/drawing/2014/main" id="{314743CF-19EF-463F-B6A7-5E9C921E1F91}"/>
              </a:ext>
            </a:extLst>
          </p:cNvPr>
          <p:cNvSpPr txBox="1"/>
          <p:nvPr/>
        </p:nvSpPr>
        <p:spPr>
          <a:xfrm>
            <a:off x="4089263" y="5869049"/>
            <a:ext cx="8102743" cy="1077218"/>
          </a:xfrm>
          <a:prstGeom prst="rect">
            <a:avLst/>
          </a:prstGeom>
          <a:noFill/>
        </p:spPr>
        <p:txBody>
          <a:bodyPr wrap="square" rtlCol="0">
            <a:spAutoFit/>
          </a:bodyPr>
          <a:lstStyle/>
          <a:p>
            <a:r>
              <a:rPr lang="en-US" sz="1600" b="1" dirty="0">
                <a:solidFill>
                  <a:srgbClr val="FFFF00"/>
                </a:solidFill>
                <a:latin typeface="Arial" panose="020B0604020202020204" pitchFamily="34" charset="0"/>
                <a:cs typeface="Arial" panose="020B0604020202020204" pitchFamily="34" charset="0"/>
              </a:rPr>
              <a:t>The Process flow above can be summarized as User Input → DuckDuckGo Search →Top URLs → Scraping →Text Clean → Chunking → Embedding → Similarity Search → Summarization → Augmentation → Post Processing→ Display in GUI</a:t>
            </a:r>
          </a:p>
        </p:txBody>
      </p:sp>
      <p:sp>
        <p:nvSpPr>
          <p:cNvPr id="3" name="TextBox 2">
            <a:extLst>
              <a:ext uri="{FF2B5EF4-FFF2-40B4-BE49-F238E27FC236}">
                <a16:creationId xmlns:a16="http://schemas.microsoft.com/office/drawing/2014/main" id="{15A6F46E-5910-4167-BE33-D489AEEA2150}"/>
              </a:ext>
            </a:extLst>
          </p:cNvPr>
          <p:cNvSpPr txBox="1"/>
          <p:nvPr/>
        </p:nvSpPr>
        <p:spPr>
          <a:xfrm>
            <a:off x="3" y="156869"/>
            <a:ext cx="3877732"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Process Flow</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D2DED-42A1-B90B-7057-4B70045317A6}"/>
            </a:ext>
          </a:extLst>
        </p:cNvPr>
        <p:cNvGrpSpPr/>
        <p:nvPr/>
      </p:nvGrpSpPr>
      <p:grpSpPr>
        <a:xfrm>
          <a:off x="0" y="0"/>
          <a:ext cx="0" cy="0"/>
          <a:chOff x="0" y="0"/>
          <a:chExt cx="0" cy="0"/>
        </a:xfrm>
      </p:grpSpPr>
      <p:sp>
        <p:nvSpPr>
          <p:cNvPr id="31" name="Oval 30">
            <a:extLst>
              <a:ext uri="{FF2B5EF4-FFF2-40B4-BE49-F238E27FC236}">
                <a16:creationId xmlns:a16="http://schemas.microsoft.com/office/drawing/2014/main" id="{6C94FFEA-BA19-72EB-C6C5-5D10CD491506}"/>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1BA4C371-07EC-A4E3-A3FD-293E0D19348D}"/>
              </a:ext>
              <a:ext uri="{C183D7F6-B498-43B3-948B-1728B52AA6E4}">
                <adec:decorative xmlns:adec="http://schemas.microsoft.com/office/drawing/2017/decorative" val="1"/>
              </a:ext>
            </a:extLst>
          </p:cNvPr>
          <p:cNvCxnSpPr>
            <a:cxnSpLocks/>
          </p:cNvCxnSpPr>
          <p:nvPr/>
        </p:nvCxnSpPr>
        <p:spPr>
          <a:xfrm>
            <a:off x="-97971" y="6604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9D25FC-744E-42A9-46CA-58868C84E351}"/>
              </a:ext>
            </a:extLst>
          </p:cNvPr>
          <p:cNvSpPr txBox="1"/>
          <p:nvPr/>
        </p:nvSpPr>
        <p:spPr>
          <a:xfrm>
            <a:off x="3" y="156869"/>
            <a:ext cx="3877732" cy="584775"/>
          </a:xfrm>
          <a:prstGeom prst="rect">
            <a:avLst/>
          </a:prstGeom>
          <a:noFill/>
        </p:spPr>
        <p:txBody>
          <a:bodyPr wrap="square" rtlCol="0">
            <a:spAutoFit/>
          </a:bodyPr>
          <a:lstStyle/>
          <a:p>
            <a:pPr algn="ctr"/>
            <a:r>
              <a:rPr lang="en-US" sz="3200" b="1" dirty="0">
                <a:solidFill>
                  <a:srgbClr val="FF0000"/>
                </a:solidFill>
                <a:latin typeface="Arial" panose="020B0604020202020204" pitchFamily="34" charset="0"/>
                <a:cs typeface="Arial" panose="020B0604020202020204" pitchFamily="34" charset="0"/>
              </a:rPr>
              <a:t>What’s RAG</a:t>
            </a:r>
          </a:p>
        </p:txBody>
      </p:sp>
      <p:sp>
        <p:nvSpPr>
          <p:cNvPr id="15" name="TextBox 14">
            <a:extLst>
              <a:ext uri="{FF2B5EF4-FFF2-40B4-BE49-F238E27FC236}">
                <a16:creationId xmlns:a16="http://schemas.microsoft.com/office/drawing/2014/main" id="{DC2A6246-A5CA-20E0-173F-9C0FAF673F5B}"/>
              </a:ext>
            </a:extLst>
          </p:cNvPr>
          <p:cNvSpPr txBox="1"/>
          <p:nvPr/>
        </p:nvSpPr>
        <p:spPr>
          <a:xfrm>
            <a:off x="1607125" y="706766"/>
            <a:ext cx="10584872" cy="5078313"/>
          </a:xfrm>
          <a:prstGeom prst="rect">
            <a:avLst/>
          </a:prstGeom>
          <a:noFill/>
        </p:spPr>
        <p:txBody>
          <a:bodyPr wrap="square">
            <a:spAutoFit/>
          </a:bodyPr>
          <a:lstStyle/>
          <a:p>
            <a:pPr marL="285750" indent="-285750">
              <a:buFont typeface="Wingdings" panose="05000000000000000000" pitchFamily="2" charset="2"/>
              <a:buChar char="v"/>
            </a:pPr>
            <a:r>
              <a:rPr lang="en-US" b="1" i="0" dirty="0">
                <a:solidFill>
                  <a:srgbClr val="FFFF00"/>
                </a:solidFill>
                <a:effectLst/>
                <a:latin typeface="Arial" panose="020B0604020202020204" pitchFamily="34" charset="0"/>
                <a:cs typeface="Arial" panose="020B0604020202020204" pitchFamily="34" charset="0"/>
              </a:rPr>
              <a:t>Retrieval-augmented generation is a technique for enhancing the accuracy and reliability of generative AI models with information fetched from specific and relevant data sources</a:t>
            </a:r>
            <a:r>
              <a:rPr lang="en-US" b="1" i="1" dirty="0">
                <a:solidFill>
                  <a:srgbClr val="FFFF00"/>
                </a:solidFill>
              </a:rPr>
              <a:t> </a:t>
            </a:r>
            <a:r>
              <a:rPr lang="en-US" b="1" dirty="0">
                <a:solidFill>
                  <a:srgbClr val="FFFF00"/>
                </a:solidFill>
                <a:latin typeface="Arial" panose="020B0604020202020204" pitchFamily="34" charset="0"/>
                <a:cs typeface="Arial" panose="020B0604020202020204" pitchFamily="34" charset="0"/>
              </a:rPr>
              <a:t>(Lewis et al., 2020; NVIDIA, n.d.).</a:t>
            </a:r>
          </a:p>
          <a:p>
            <a:pPr marL="285750" indent="-285750">
              <a:buFont typeface="Wingdings" panose="05000000000000000000" pitchFamily="2" charset="2"/>
              <a:buChar char="v"/>
            </a:pPr>
            <a:r>
              <a:rPr lang="en-US" b="1" i="0" dirty="0">
                <a:solidFill>
                  <a:srgbClr val="FFFF00"/>
                </a:solidFill>
                <a:effectLst/>
                <a:latin typeface="Noto serif" panose="020F0502020204030204" pitchFamily="18" charset="0"/>
              </a:rPr>
              <a:t>Even the most advanced generative AI models can only generate responses based on the data they have been trained on. They cannot provide accurate answers to questions about information outside their training data. </a:t>
            </a:r>
            <a:r>
              <a:rPr lang="en-US" b="1" dirty="0">
                <a:solidFill>
                  <a:srgbClr val="FFFF00"/>
                </a:solidFill>
                <a:latin typeface="Noto serif" panose="020F0502020204030204" pitchFamily="18" charset="0"/>
              </a:rPr>
              <a:t>RAG is a framework that addresses this limitation by combining retrieval-based approaches with generative models. It retrieves relevant data from external sources in real time and uses this data to generate more accurate and contextually relevant responses</a:t>
            </a:r>
            <a:r>
              <a:rPr lang="en-US" dirty="0">
                <a:solidFill>
                  <a:srgbClr val="FFFF00"/>
                </a:solidFill>
              </a:rPr>
              <a:t> </a:t>
            </a:r>
            <a:r>
              <a:rPr lang="en-US" b="1" dirty="0">
                <a:solidFill>
                  <a:srgbClr val="FFFF00"/>
                </a:solidFill>
                <a:latin typeface="Noto serif" panose="020F0502020204030204" pitchFamily="18" charset="0"/>
              </a:rPr>
              <a:t>(Lewis et al., 2020).</a:t>
            </a:r>
          </a:p>
          <a:p>
            <a:pPr marL="285750" indent="-285750">
              <a:buFont typeface="Wingdings" panose="05000000000000000000" pitchFamily="2" charset="2"/>
              <a:buChar char="v"/>
            </a:pPr>
            <a:r>
              <a:rPr lang="en-US" b="1" dirty="0">
                <a:solidFill>
                  <a:srgbClr val="FFFF00"/>
                </a:solidFill>
                <a:latin typeface="Noto serif" panose="020F0502020204030204" pitchFamily="18" charset="0"/>
              </a:rPr>
              <a:t>The Retriever component of a RAG System collects, processes, stores, and retrieves data. In our use case, the user inputs a search string which initiates a web search to gather relevant information from primary sources and then stores the information.</a:t>
            </a:r>
          </a:p>
          <a:p>
            <a:pPr marL="285750" indent="-285750">
              <a:buFont typeface="Wingdings" panose="05000000000000000000" pitchFamily="2" charset="2"/>
              <a:buChar char="v"/>
            </a:pPr>
            <a:r>
              <a:rPr lang="en-US" b="1" dirty="0">
                <a:solidFill>
                  <a:srgbClr val="FFFF00"/>
                </a:solidFill>
                <a:latin typeface="Noto serif" panose="020F0502020204030204" pitchFamily="18" charset="0"/>
              </a:rPr>
              <a:t>Query results are converted into chunks and embeddings. A vector indexing and query encodings are applied.</a:t>
            </a:r>
          </a:p>
          <a:p>
            <a:pPr marL="285750" indent="-285750">
              <a:buFont typeface="Wingdings" panose="05000000000000000000" pitchFamily="2" charset="2"/>
              <a:buChar char="v"/>
            </a:pPr>
            <a:r>
              <a:rPr lang="en-US" b="1" dirty="0">
                <a:solidFill>
                  <a:srgbClr val="FFFF00"/>
                </a:solidFill>
                <a:latin typeface="Noto serif" panose="020F0502020204030204" pitchFamily="18" charset="0"/>
              </a:rPr>
              <a:t>Similarity scores are calculated, and Augmentation is performed to enrich the output summary.</a:t>
            </a:r>
          </a:p>
          <a:p>
            <a:pPr marL="285750" indent="-285750">
              <a:buFont typeface="Wingdings" panose="05000000000000000000" pitchFamily="2" charset="2"/>
              <a:buChar char="v"/>
            </a:pPr>
            <a:r>
              <a:rPr lang="en-US" b="1" dirty="0">
                <a:solidFill>
                  <a:srgbClr val="FFFF00"/>
                </a:solidFill>
                <a:latin typeface="Noto serif" panose="020F0502020204030204" pitchFamily="18" charset="0"/>
              </a:rPr>
              <a:t>Finally, the output(Summary </a:t>
            </a:r>
            <a:r>
              <a:rPr lang="en-US" b="1">
                <a:solidFill>
                  <a:srgbClr val="FFFF00"/>
                </a:solidFill>
                <a:latin typeface="Noto serif" panose="020F0502020204030204" pitchFamily="18" charset="0"/>
              </a:rPr>
              <a:t>in our case) </a:t>
            </a:r>
            <a:r>
              <a:rPr lang="en-US" b="1" dirty="0">
                <a:solidFill>
                  <a:srgbClr val="FFFF00"/>
                </a:solidFill>
                <a:latin typeface="Noto serif" panose="020F0502020204030204" pitchFamily="18" charset="0"/>
              </a:rPr>
              <a:t>of the retrieved input is generated and displayed.</a:t>
            </a:r>
          </a:p>
        </p:txBody>
      </p:sp>
    </p:spTree>
    <p:extLst>
      <p:ext uri="{BB962C8B-B14F-4D97-AF65-F5344CB8AC3E}">
        <p14:creationId xmlns:p14="http://schemas.microsoft.com/office/powerpoint/2010/main" val="216987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22F1E-6786-F257-ABF1-89CD1F4257E3}"/>
            </a:ext>
          </a:extLst>
        </p:cNvPr>
        <p:cNvGrpSpPr/>
        <p:nvPr/>
      </p:nvGrpSpPr>
      <p:grpSpPr>
        <a:xfrm>
          <a:off x="0" y="0"/>
          <a:ext cx="0" cy="0"/>
          <a:chOff x="0" y="0"/>
          <a:chExt cx="0" cy="0"/>
        </a:xfrm>
      </p:grpSpPr>
      <p:sp>
        <p:nvSpPr>
          <p:cNvPr id="31" name="Oval 30">
            <a:extLst>
              <a:ext uri="{FF2B5EF4-FFF2-40B4-BE49-F238E27FC236}">
                <a16:creationId xmlns:a16="http://schemas.microsoft.com/office/drawing/2014/main" id="{FE959C36-EACD-B2F6-F85E-8284A09817C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7DBA7B2A-E9D8-C4BB-0E57-23930685032F}"/>
              </a:ext>
              <a:ext uri="{C183D7F6-B498-43B3-948B-1728B52AA6E4}">
                <adec:decorative xmlns:adec="http://schemas.microsoft.com/office/drawing/2017/decorative" val="1"/>
              </a:ext>
            </a:extLst>
          </p:cNvPr>
          <p:cNvCxnSpPr>
            <a:cxnSpLocks/>
          </p:cNvCxnSpPr>
          <p:nvPr/>
        </p:nvCxnSpPr>
        <p:spPr>
          <a:xfrm>
            <a:off x="-97971" y="634524"/>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E468664-689E-F094-DB37-CADFB83A0658}"/>
              </a:ext>
            </a:extLst>
          </p:cNvPr>
          <p:cNvSpPr txBox="1"/>
          <p:nvPr/>
        </p:nvSpPr>
        <p:spPr>
          <a:xfrm>
            <a:off x="2" y="156869"/>
            <a:ext cx="8609159" cy="584775"/>
          </a:xfrm>
          <a:prstGeom prst="rect">
            <a:avLst/>
          </a:prstGeom>
          <a:noFill/>
        </p:spPr>
        <p:txBody>
          <a:bodyPr wrap="square" rtlCol="0">
            <a:spAutoFit/>
          </a:bodyPr>
          <a:lstStyle/>
          <a:p>
            <a:pPr algn="ctr"/>
            <a:r>
              <a:rPr lang="en-US" sz="3200" b="1" dirty="0">
                <a:solidFill>
                  <a:srgbClr val="FF0000"/>
                </a:solidFill>
                <a:latin typeface="Arial" panose="020B0604020202020204" pitchFamily="34" charset="0"/>
                <a:cs typeface="Arial" panose="020B0604020202020204" pitchFamily="34" charset="0"/>
              </a:rPr>
              <a:t>RAG Models-Why did I chose this Model?</a:t>
            </a:r>
          </a:p>
        </p:txBody>
      </p:sp>
      <p:sp>
        <p:nvSpPr>
          <p:cNvPr id="15" name="TextBox 14">
            <a:extLst>
              <a:ext uri="{FF2B5EF4-FFF2-40B4-BE49-F238E27FC236}">
                <a16:creationId xmlns:a16="http://schemas.microsoft.com/office/drawing/2014/main" id="{4F2F1222-58ED-A6B7-60D5-6EC3E41EE10F}"/>
              </a:ext>
            </a:extLst>
          </p:cNvPr>
          <p:cNvSpPr txBox="1"/>
          <p:nvPr/>
        </p:nvSpPr>
        <p:spPr>
          <a:xfrm>
            <a:off x="1043637" y="849738"/>
            <a:ext cx="10584872" cy="923330"/>
          </a:xfrm>
          <a:prstGeom prst="rect">
            <a:avLst/>
          </a:prstGeom>
          <a:noFill/>
        </p:spPr>
        <p:txBody>
          <a:bodyPr wrap="square">
            <a:spAutoFit/>
          </a:bodyPr>
          <a:lstStyle/>
          <a:p>
            <a:r>
              <a:rPr lang="en-US" b="1" dirty="0">
                <a:solidFill>
                  <a:srgbClr val="FFFF00"/>
                </a:solidFill>
                <a:latin typeface="Noto serif" panose="020F0502020204030204" pitchFamily="18" charset="0"/>
              </a:rPr>
              <a:t>I had the following options to choose for the RAG Pipeline.</a:t>
            </a:r>
          </a:p>
          <a:p>
            <a:r>
              <a:rPr lang="en-US" b="1" dirty="0">
                <a:solidFill>
                  <a:srgbClr val="FFFF00"/>
                </a:solidFill>
                <a:latin typeface="Noto serif" panose="020F0502020204030204" pitchFamily="18" charset="0"/>
              </a:rPr>
              <a:t>Complex Question Answering RAG Pipeline, RAG Pipeline for Summary, Chatbots, Sentiment Analysis with RAG, and Multimodal Search RAG Pipeline.</a:t>
            </a:r>
          </a:p>
        </p:txBody>
      </p:sp>
      <p:graphicFrame>
        <p:nvGraphicFramePr>
          <p:cNvPr id="6" name="Table 5">
            <a:extLst>
              <a:ext uri="{FF2B5EF4-FFF2-40B4-BE49-F238E27FC236}">
                <a16:creationId xmlns:a16="http://schemas.microsoft.com/office/drawing/2014/main" id="{BF56AA0D-D600-6387-A4F0-17F6633D21CD}"/>
              </a:ext>
            </a:extLst>
          </p:cNvPr>
          <p:cNvGraphicFramePr>
            <a:graphicFrameLocks noGrp="1"/>
          </p:cNvGraphicFramePr>
          <p:nvPr>
            <p:extLst>
              <p:ext uri="{D42A27DB-BD31-4B8C-83A1-F6EECF244321}">
                <p14:modId xmlns:p14="http://schemas.microsoft.com/office/powerpoint/2010/main" val="4241119571"/>
              </p:ext>
            </p:extLst>
          </p:nvPr>
        </p:nvGraphicFramePr>
        <p:xfrm>
          <a:off x="1186607" y="1798720"/>
          <a:ext cx="10881747" cy="2372360"/>
        </p:xfrm>
        <a:graphic>
          <a:graphicData uri="http://schemas.openxmlformats.org/drawingml/2006/table">
            <a:tbl>
              <a:tblPr firstRow="1" bandRow="1">
                <a:tableStyleId>{C4B1156A-380E-4F78-BDF5-A606A8083BF9}</a:tableStyleId>
              </a:tblPr>
              <a:tblGrid>
                <a:gridCol w="1660110">
                  <a:extLst>
                    <a:ext uri="{9D8B030D-6E8A-4147-A177-3AD203B41FA5}">
                      <a16:colId xmlns:a16="http://schemas.microsoft.com/office/drawing/2014/main" val="3488444629"/>
                    </a:ext>
                  </a:extLst>
                </a:gridCol>
                <a:gridCol w="1233577">
                  <a:extLst>
                    <a:ext uri="{9D8B030D-6E8A-4147-A177-3AD203B41FA5}">
                      <a16:colId xmlns:a16="http://schemas.microsoft.com/office/drawing/2014/main" val="3681905452"/>
                    </a:ext>
                  </a:extLst>
                </a:gridCol>
                <a:gridCol w="2518914">
                  <a:extLst>
                    <a:ext uri="{9D8B030D-6E8A-4147-A177-3AD203B41FA5}">
                      <a16:colId xmlns:a16="http://schemas.microsoft.com/office/drawing/2014/main" val="682553691"/>
                    </a:ext>
                  </a:extLst>
                </a:gridCol>
                <a:gridCol w="1802920">
                  <a:extLst>
                    <a:ext uri="{9D8B030D-6E8A-4147-A177-3AD203B41FA5}">
                      <a16:colId xmlns:a16="http://schemas.microsoft.com/office/drawing/2014/main" val="1158834488"/>
                    </a:ext>
                  </a:extLst>
                </a:gridCol>
                <a:gridCol w="3666226">
                  <a:extLst>
                    <a:ext uri="{9D8B030D-6E8A-4147-A177-3AD203B41FA5}">
                      <a16:colId xmlns:a16="http://schemas.microsoft.com/office/drawing/2014/main" val="3799304987"/>
                    </a:ext>
                  </a:extLst>
                </a:gridCol>
              </a:tblGrid>
              <a:tr h="370840">
                <a:tc>
                  <a:txBody>
                    <a:bodyPr/>
                    <a:lstStyle/>
                    <a:p>
                      <a:r>
                        <a:rPr lang="en-US" sz="1400" dirty="0">
                          <a:latin typeface="Times New Roman" panose="02020603050405020304" pitchFamily="18" charset="0"/>
                          <a:cs typeface="Times New Roman" panose="02020603050405020304" pitchFamily="18" charset="0"/>
                        </a:rPr>
                        <a:t>Pipeline</a:t>
                      </a:r>
                    </a:p>
                  </a:txBody>
                  <a:tcPr/>
                </a:tc>
                <a:tc>
                  <a:txBody>
                    <a:bodyPr/>
                    <a:lstStyle/>
                    <a:p>
                      <a:r>
                        <a:rPr lang="en-US" sz="1400" dirty="0">
                          <a:latin typeface="Times New Roman" panose="02020603050405020304" pitchFamily="18" charset="0"/>
                          <a:cs typeface="Times New Roman" panose="02020603050405020304" pitchFamily="18" charset="0"/>
                        </a:rPr>
                        <a:t>Complexity</a:t>
                      </a:r>
                    </a:p>
                  </a:txBody>
                  <a:tcPr/>
                </a:tc>
                <a:tc>
                  <a:txBody>
                    <a:bodyPr/>
                    <a:lstStyle/>
                    <a:p>
                      <a:r>
                        <a:rPr lang="en-US" sz="1400" dirty="0">
                          <a:latin typeface="Times New Roman" panose="02020603050405020304" pitchFamily="18" charset="0"/>
                          <a:cs typeface="Times New Roman" panose="02020603050405020304" pitchFamily="18" charset="0"/>
                        </a:rPr>
                        <a:t>Best For</a:t>
                      </a:r>
                    </a:p>
                  </a:txBody>
                  <a:tcPr/>
                </a:tc>
                <a:tc>
                  <a:txBody>
                    <a:bodyPr/>
                    <a:lstStyle/>
                    <a:p>
                      <a:r>
                        <a:rPr lang="en-US" sz="1400" dirty="0">
                          <a:latin typeface="Times New Roman" panose="02020603050405020304" pitchFamily="18" charset="0"/>
                          <a:cs typeface="Times New Roman" panose="02020603050405020304" pitchFamily="18" charset="0"/>
                        </a:rPr>
                        <a:t>Key Challenges</a:t>
                      </a:r>
                    </a:p>
                  </a:txBody>
                  <a:tcPr/>
                </a:tc>
                <a:tc>
                  <a:txBody>
                    <a:bodyPr/>
                    <a:lstStyle/>
                    <a:p>
                      <a:r>
                        <a:rPr lang="en-US" sz="1400"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832236453"/>
                  </a:ext>
                </a:extLst>
              </a:tr>
              <a:tr h="370840">
                <a:tc>
                  <a:txBody>
                    <a:bodyPr/>
                    <a:lstStyle/>
                    <a:p>
                      <a:r>
                        <a:rPr lang="en-US" sz="1400" dirty="0">
                          <a:latin typeface="Times New Roman" panose="02020603050405020304" pitchFamily="18" charset="0"/>
                          <a:cs typeface="Times New Roman" panose="02020603050405020304" pitchFamily="18" charset="0"/>
                        </a:rPr>
                        <a:t>Complex QA</a:t>
                      </a:r>
                    </a:p>
                  </a:txBody>
                  <a:tcPr/>
                </a:tc>
                <a:tc>
                  <a:txBody>
                    <a:bodyPr/>
                    <a:lstStyle/>
                    <a:p>
                      <a:r>
                        <a:rPr lang="en-US" sz="1400" dirty="0">
                          <a:latin typeface="Times New Roman" panose="02020603050405020304" pitchFamily="18" charset="0"/>
                          <a:cs typeface="Times New Roman" panose="02020603050405020304" pitchFamily="18" charset="0"/>
                        </a:rPr>
                        <a:t>High</a:t>
                      </a:r>
                    </a:p>
                  </a:txBody>
                  <a:tcPr/>
                </a:tc>
                <a:tc>
                  <a:txBody>
                    <a:bodyPr/>
                    <a:lstStyle/>
                    <a:p>
                      <a:r>
                        <a:rPr lang="en-US" sz="1400" dirty="0">
                          <a:latin typeface="Times New Roman" panose="02020603050405020304" pitchFamily="18" charset="0"/>
                          <a:cs typeface="Times New Roman" panose="02020603050405020304" pitchFamily="18" charset="0"/>
                        </a:rPr>
                        <a:t>Multi-hop reasoning</a:t>
                      </a:r>
                    </a:p>
                  </a:txBody>
                  <a:tcPr/>
                </a:tc>
                <a:tc>
                  <a:txBody>
                    <a:bodyPr/>
                    <a:lstStyle/>
                    <a:p>
                      <a:r>
                        <a:rPr lang="en-US" sz="1400" dirty="0">
                          <a:latin typeface="Times New Roman" panose="02020603050405020304" pitchFamily="18" charset="0"/>
                          <a:cs typeface="Times New Roman" panose="02020603050405020304" pitchFamily="18" charset="0"/>
                        </a:rPr>
                        <a:t>Loop management</a:t>
                      </a:r>
                    </a:p>
                  </a:txBody>
                  <a:tcPr/>
                </a:tc>
                <a:tc>
                  <a:txBody>
                    <a:bodyPr/>
                    <a:lstStyle/>
                    <a:p>
                      <a:r>
                        <a:rPr lang="en-US" sz="1400" dirty="0">
                          <a:latin typeface="Times New Roman" panose="02020603050405020304" pitchFamily="18" charset="0"/>
                          <a:cs typeface="Times New Roman" panose="02020603050405020304" pitchFamily="18" charset="0"/>
                        </a:rPr>
                        <a:t>Time restrictions</a:t>
                      </a:r>
                    </a:p>
                  </a:txBody>
                  <a:tcPr/>
                </a:tc>
                <a:extLst>
                  <a:ext uri="{0D108BD9-81ED-4DB2-BD59-A6C34878D82A}">
                    <a16:rowId xmlns:a16="http://schemas.microsoft.com/office/drawing/2014/main" val="2913257085"/>
                  </a:ext>
                </a:extLst>
              </a:tr>
              <a:tr h="370840">
                <a:tc>
                  <a:txBody>
                    <a:bodyPr/>
                    <a:lstStyle/>
                    <a:p>
                      <a:r>
                        <a:rPr lang="en-US" sz="1400" dirty="0">
                          <a:latin typeface="Times New Roman" panose="02020603050405020304" pitchFamily="18" charset="0"/>
                          <a:cs typeface="Times New Roman" panose="02020603050405020304" pitchFamily="18" charset="0"/>
                        </a:rPr>
                        <a:t>Summarization</a:t>
                      </a:r>
                    </a:p>
                  </a:txBody>
                  <a:tcPr/>
                </a:tc>
                <a:tc>
                  <a:txBody>
                    <a:bodyPr/>
                    <a:lstStyle/>
                    <a:p>
                      <a:r>
                        <a:rPr lang="en-US" sz="1400" dirty="0">
                          <a:latin typeface="Times New Roman" panose="02020603050405020304" pitchFamily="18" charset="0"/>
                          <a:cs typeface="Times New Roman" panose="02020603050405020304" pitchFamily="18" charset="0"/>
                        </a:rPr>
                        <a:t>Medium</a:t>
                      </a:r>
                    </a:p>
                  </a:txBody>
                  <a:tcPr/>
                </a:tc>
                <a:tc>
                  <a:txBody>
                    <a:bodyPr/>
                    <a:lstStyle/>
                    <a:p>
                      <a:r>
                        <a:rPr lang="en-US" sz="1400" dirty="0">
                          <a:latin typeface="Times New Roman" panose="02020603050405020304" pitchFamily="18" charset="0"/>
                          <a:cs typeface="Times New Roman" panose="02020603050405020304" pitchFamily="18" charset="0"/>
                        </a:rPr>
                        <a:t>Document condensation</a:t>
                      </a:r>
                    </a:p>
                  </a:txBody>
                  <a:tcPr/>
                </a:tc>
                <a:tc>
                  <a:txBody>
                    <a:bodyPr/>
                    <a:lstStyle/>
                    <a:p>
                      <a:r>
                        <a:rPr lang="en-US" sz="1400" dirty="0">
                          <a:latin typeface="Times New Roman" panose="02020603050405020304" pitchFamily="18" charset="0"/>
                          <a:cs typeface="Times New Roman" panose="02020603050405020304" pitchFamily="18" charset="0"/>
                        </a:rPr>
                        <a:t>Context length limits</a:t>
                      </a:r>
                    </a:p>
                  </a:txBody>
                  <a:tcPr/>
                </a:tc>
                <a:tc>
                  <a:txBody>
                    <a:bodyPr/>
                    <a:lstStyle/>
                    <a:p>
                      <a:r>
                        <a:rPr lang="en-US" sz="1400" dirty="0">
                          <a:latin typeface="Times New Roman" panose="02020603050405020304" pitchFamily="18" charset="0"/>
                          <a:cs typeface="Times New Roman" panose="02020603050405020304" pitchFamily="18" charset="0"/>
                        </a:rPr>
                        <a:t>Abrupt end of summaries and capitalization</a:t>
                      </a:r>
                    </a:p>
                  </a:txBody>
                  <a:tcPr/>
                </a:tc>
                <a:extLst>
                  <a:ext uri="{0D108BD9-81ED-4DB2-BD59-A6C34878D82A}">
                    <a16:rowId xmlns:a16="http://schemas.microsoft.com/office/drawing/2014/main" val="573050741"/>
                  </a:ext>
                </a:extLst>
              </a:tr>
              <a:tr h="236731">
                <a:tc>
                  <a:txBody>
                    <a:bodyPr/>
                    <a:lstStyle/>
                    <a:p>
                      <a:r>
                        <a:rPr lang="en-US" sz="1400" dirty="0">
                          <a:latin typeface="Times New Roman" panose="02020603050405020304" pitchFamily="18" charset="0"/>
                          <a:cs typeface="Times New Roman" panose="02020603050405020304" pitchFamily="18" charset="0"/>
                        </a:rPr>
                        <a:t>Chatbots</a:t>
                      </a:r>
                    </a:p>
                  </a:txBody>
                  <a:tcPr/>
                </a:tc>
                <a:tc>
                  <a:txBody>
                    <a:bodyPr/>
                    <a:lstStyle/>
                    <a:p>
                      <a:r>
                        <a:rPr lang="en-US" sz="1400" dirty="0">
                          <a:latin typeface="Times New Roman" panose="02020603050405020304" pitchFamily="18" charset="0"/>
                          <a:cs typeface="Times New Roman" panose="02020603050405020304" pitchFamily="18" charset="0"/>
                        </a:rPr>
                        <a:t>Medium</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Dynamic conversations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Latency optimization</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Too many solutions out there</a:t>
                      </a:r>
                    </a:p>
                    <a:p>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1618745"/>
                  </a:ext>
                </a:extLst>
              </a:tr>
              <a:tr h="370840">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Sentiment Analysis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Low-Medium</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Domain-specific sentiment</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Over-engineering risk</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Too many solutions out there</a:t>
                      </a:r>
                    </a:p>
                  </a:txBody>
                  <a:tcPr/>
                </a:tc>
                <a:extLst>
                  <a:ext uri="{0D108BD9-81ED-4DB2-BD59-A6C34878D82A}">
                    <a16:rowId xmlns:a16="http://schemas.microsoft.com/office/drawing/2014/main" val="2869497739"/>
                  </a:ext>
                </a:extLst>
              </a:tr>
              <a:tr h="370840">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Multimodal Search</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High</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Cross-modal retrieval</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GPU resource needs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Time Restrictions</a:t>
                      </a:r>
                    </a:p>
                  </a:txBody>
                  <a:tcPr/>
                </a:tc>
                <a:extLst>
                  <a:ext uri="{0D108BD9-81ED-4DB2-BD59-A6C34878D82A}">
                    <a16:rowId xmlns:a16="http://schemas.microsoft.com/office/drawing/2014/main" val="3448255683"/>
                  </a:ext>
                </a:extLst>
              </a:tr>
            </a:tbl>
          </a:graphicData>
        </a:graphic>
      </p:graphicFrame>
      <p:sp>
        <p:nvSpPr>
          <p:cNvPr id="8" name="TextBox 7">
            <a:extLst>
              <a:ext uri="{FF2B5EF4-FFF2-40B4-BE49-F238E27FC236}">
                <a16:creationId xmlns:a16="http://schemas.microsoft.com/office/drawing/2014/main" id="{26B55670-BB74-DB8E-0992-E127CEA71E8B}"/>
              </a:ext>
            </a:extLst>
          </p:cNvPr>
          <p:cNvSpPr txBox="1"/>
          <p:nvPr/>
        </p:nvSpPr>
        <p:spPr>
          <a:xfrm>
            <a:off x="1186607" y="4115808"/>
            <a:ext cx="10812883" cy="2862322"/>
          </a:xfrm>
          <a:prstGeom prst="rect">
            <a:avLst/>
          </a:prstGeom>
          <a:noFill/>
        </p:spPr>
        <p:txBody>
          <a:bodyPr wrap="square">
            <a:spAutoFit/>
          </a:bodyPr>
          <a:lstStyle/>
          <a:p>
            <a:r>
              <a:rPr lang="en-US" b="1" dirty="0">
                <a:solidFill>
                  <a:srgbClr val="FFFF00"/>
                </a:solidFill>
                <a:latin typeface="Times New Roman" panose="02020603050405020304" pitchFamily="18" charset="0"/>
                <a:cs typeface="Times New Roman" panose="02020603050405020304" pitchFamily="18" charset="0"/>
              </a:rPr>
              <a:t>Complex QA needs models like GPT-4, Claude 3, Llama need high-cost APIs. Cheaper models have limited functionalities. Summarization needs models like BART-large-CNN, and GPT-4-turbo but BART struggles with long texts and GPT-4 is expensive. Chatbots and Sentiment Analysis are overused and have low complexities. Multimodal Search may be using CLIP or GPT-4V. CLIP lacks granularity and GPT-4V is expensive and slow. Weaker models like LLaVA-1.5  require GPU and weaker than GPT-4V.</a:t>
            </a:r>
            <a:br>
              <a:rPr lang="en-US" b="1" dirty="0">
                <a:solidFill>
                  <a:srgbClr val="FFFF00"/>
                </a:solidFill>
                <a:latin typeface="Times New Roman" panose="02020603050405020304" pitchFamily="18" charset="0"/>
                <a:cs typeface="Times New Roman" panose="02020603050405020304" pitchFamily="18" charset="0"/>
              </a:rPr>
            </a:b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92D050"/>
                </a:solidFill>
                <a:latin typeface="Times New Roman" panose="02020603050405020304" pitchFamily="18" charset="0"/>
                <a:cs typeface="Times New Roman" panose="02020603050405020304" pitchFamily="18" charset="0"/>
              </a:rPr>
              <a:t>I chose RAG Pipeline for Summarization is because I could use all-MiniLM-L6-v2, a fast and lightweight model for summarization. Also, the inputs or search strings are domain specific, and outputs are more accurate and scalable.</a:t>
            </a:r>
          </a:p>
          <a:p>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20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357B6-152D-954D-597F-D30CA2784529}"/>
            </a:ext>
          </a:extLst>
        </p:cNvPr>
        <p:cNvGrpSpPr/>
        <p:nvPr/>
      </p:nvGrpSpPr>
      <p:grpSpPr>
        <a:xfrm>
          <a:off x="0" y="0"/>
          <a:ext cx="0" cy="0"/>
          <a:chOff x="0" y="0"/>
          <a:chExt cx="0" cy="0"/>
        </a:xfrm>
      </p:grpSpPr>
      <p:sp>
        <p:nvSpPr>
          <p:cNvPr id="31" name="Oval 30">
            <a:extLst>
              <a:ext uri="{FF2B5EF4-FFF2-40B4-BE49-F238E27FC236}">
                <a16:creationId xmlns:a16="http://schemas.microsoft.com/office/drawing/2014/main" id="{C97296B0-CC1D-4D08-1098-472CCB2B700F}"/>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436EA55-484D-C5FA-8925-D583D020ACE1}"/>
              </a:ext>
            </a:extLst>
          </p:cNvPr>
          <p:cNvSpPr txBox="1"/>
          <p:nvPr/>
        </p:nvSpPr>
        <p:spPr>
          <a:xfrm>
            <a:off x="1475117" y="0"/>
            <a:ext cx="6366295" cy="584775"/>
          </a:xfrm>
          <a:prstGeom prst="rect">
            <a:avLst/>
          </a:prstGeom>
          <a:noFill/>
        </p:spPr>
        <p:txBody>
          <a:bodyPr wrap="square" rtlCol="0">
            <a:spAutoFit/>
          </a:bodyPr>
          <a:lstStyle/>
          <a:p>
            <a:pPr algn="ctr"/>
            <a:r>
              <a:rPr lang="en-US" sz="3200" b="1" dirty="0">
                <a:solidFill>
                  <a:srgbClr val="FF0000"/>
                </a:solidFill>
                <a:latin typeface="Arial" panose="020B0604020202020204" pitchFamily="34" charset="0"/>
                <a:cs typeface="Arial" panose="020B0604020202020204" pitchFamily="34" charset="0"/>
              </a:rPr>
              <a:t>Use Case of the RAG Pipeline</a:t>
            </a:r>
          </a:p>
        </p:txBody>
      </p:sp>
      <p:sp>
        <p:nvSpPr>
          <p:cNvPr id="15" name="TextBox 14">
            <a:extLst>
              <a:ext uri="{FF2B5EF4-FFF2-40B4-BE49-F238E27FC236}">
                <a16:creationId xmlns:a16="http://schemas.microsoft.com/office/drawing/2014/main" id="{E39FA7D4-95B7-8958-0DAC-159A8BB5B89C}"/>
              </a:ext>
            </a:extLst>
          </p:cNvPr>
          <p:cNvSpPr txBox="1"/>
          <p:nvPr/>
        </p:nvSpPr>
        <p:spPr>
          <a:xfrm>
            <a:off x="1607126" y="474345"/>
            <a:ext cx="10584872" cy="5909310"/>
          </a:xfrm>
          <a:prstGeom prst="rect">
            <a:avLst/>
          </a:prstGeom>
          <a:noFill/>
        </p:spPr>
        <p:txBody>
          <a:bodyPr wrap="square">
            <a:spAutoFit/>
          </a:bodyPr>
          <a:lstStyle/>
          <a:p>
            <a:r>
              <a:rPr lang="en-US" b="1" dirty="0">
                <a:solidFill>
                  <a:srgbClr val="FFFF00"/>
                </a:solidFill>
                <a:latin typeface="Noto serif" panose="020F0502020204030204" pitchFamily="18" charset="0"/>
              </a:rPr>
              <a:t>User Input (GUI):</a:t>
            </a:r>
          </a:p>
          <a:p>
            <a:r>
              <a:rPr lang="en-US" b="1" dirty="0">
                <a:solidFill>
                  <a:srgbClr val="FFFF00"/>
                </a:solidFill>
                <a:latin typeface="Noto serif" panose="020F0502020204030204" pitchFamily="18" charset="0"/>
              </a:rPr>
              <a:t>A user query is entered via a GUI.</a:t>
            </a:r>
          </a:p>
          <a:p>
            <a:r>
              <a:rPr lang="en-US" b="1" dirty="0">
                <a:solidFill>
                  <a:srgbClr val="FFFF00"/>
                </a:solidFill>
                <a:latin typeface="Noto serif" panose="020F0502020204030204" pitchFamily="18" charset="0"/>
              </a:rPr>
              <a:t>Web Search:</a:t>
            </a:r>
          </a:p>
          <a:p>
            <a:r>
              <a:rPr lang="en-US" b="1" dirty="0">
                <a:solidFill>
                  <a:srgbClr val="FFFF00"/>
                </a:solidFill>
                <a:latin typeface="Noto serif" panose="020F0502020204030204" pitchFamily="18" charset="0"/>
              </a:rPr>
              <a:t>Uses DuckDuckGo to fetch top URLs related to the query.</a:t>
            </a:r>
          </a:p>
          <a:p>
            <a:r>
              <a:rPr lang="en-US" b="1" dirty="0">
                <a:solidFill>
                  <a:srgbClr val="FFFF00"/>
                </a:solidFill>
                <a:latin typeface="Noto serif" panose="020F0502020204030204" pitchFamily="18" charset="0"/>
              </a:rPr>
              <a:t>Web Scraping:</a:t>
            </a:r>
          </a:p>
          <a:p>
            <a:r>
              <a:rPr lang="en-US" b="1" dirty="0">
                <a:solidFill>
                  <a:srgbClr val="FFFF00"/>
                </a:solidFill>
                <a:latin typeface="Noto serif" panose="020F0502020204030204" pitchFamily="18" charset="0"/>
              </a:rPr>
              <a:t>Downloads and cleans text content from the first URL.</a:t>
            </a:r>
          </a:p>
          <a:p>
            <a:r>
              <a:rPr lang="en-US" b="1" dirty="0">
                <a:solidFill>
                  <a:srgbClr val="FFFF00"/>
                </a:solidFill>
                <a:latin typeface="Noto serif" panose="020F0502020204030204" pitchFamily="18" charset="0"/>
              </a:rPr>
              <a:t>Text Chunking:</a:t>
            </a:r>
          </a:p>
          <a:p>
            <a:r>
              <a:rPr lang="en-US" b="1" dirty="0">
                <a:solidFill>
                  <a:srgbClr val="FFFF00"/>
                </a:solidFill>
                <a:latin typeface="Noto serif" panose="020F0502020204030204" pitchFamily="18" charset="0"/>
              </a:rPr>
              <a:t>Splits the cleaned text into manageable chunks.</a:t>
            </a:r>
          </a:p>
          <a:p>
            <a:r>
              <a:rPr lang="en-US" b="1" dirty="0">
                <a:solidFill>
                  <a:srgbClr val="FFFF00"/>
                </a:solidFill>
                <a:latin typeface="Noto serif" panose="020F0502020204030204" pitchFamily="18" charset="0"/>
              </a:rPr>
              <a:t>Text Embedding:</a:t>
            </a:r>
          </a:p>
          <a:p>
            <a:r>
              <a:rPr lang="en-US" b="1" dirty="0">
                <a:solidFill>
                  <a:srgbClr val="FFFF00"/>
                </a:solidFill>
                <a:latin typeface="Noto serif" panose="020F0502020204030204" pitchFamily="18" charset="0"/>
              </a:rPr>
              <a:t>Converts both the chunks and user query into dense vector embeddings.</a:t>
            </a:r>
          </a:p>
          <a:p>
            <a:r>
              <a:rPr lang="en-US" b="1" dirty="0">
                <a:solidFill>
                  <a:srgbClr val="FFFF00"/>
                </a:solidFill>
                <a:latin typeface="Noto serif" panose="020F0502020204030204" pitchFamily="18" charset="0"/>
              </a:rPr>
              <a:t>Similarity Ranking:</a:t>
            </a:r>
          </a:p>
          <a:p>
            <a:r>
              <a:rPr lang="en-US" b="1" dirty="0">
                <a:solidFill>
                  <a:srgbClr val="FFFF00"/>
                </a:solidFill>
                <a:latin typeface="Noto serif" panose="020F0502020204030204" pitchFamily="18" charset="0"/>
              </a:rPr>
              <a:t>Measures similarity Scores between query and Text chunks and selects the most relevant content.</a:t>
            </a:r>
          </a:p>
          <a:p>
            <a:r>
              <a:rPr lang="en-US" b="1" dirty="0">
                <a:solidFill>
                  <a:srgbClr val="FFFF00"/>
                </a:solidFill>
                <a:latin typeface="Noto serif" panose="020F0502020204030204" pitchFamily="18" charset="0"/>
              </a:rPr>
              <a:t>Summarization:</a:t>
            </a:r>
          </a:p>
          <a:p>
            <a:r>
              <a:rPr lang="en-US" b="1" dirty="0">
                <a:solidFill>
                  <a:srgbClr val="FFFF00"/>
                </a:solidFill>
                <a:latin typeface="Noto serif" panose="020F0502020204030204" pitchFamily="18" charset="0"/>
              </a:rPr>
              <a:t>Summarize the relevant content.</a:t>
            </a:r>
          </a:p>
          <a:p>
            <a:r>
              <a:rPr lang="en-US" b="1" dirty="0">
                <a:solidFill>
                  <a:srgbClr val="FFFF00"/>
                </a:solidFill>
                <a:latin typeface="Noto serif" panose="020F0502020204030204" pitchFamily="18" charset="0"/>
              </a:rPr>
              <a:t>Paraphrasing:</a:t>
            </a:r>
          </a:p>
          <a:p>
            <a:r>
              <a:rPr lang="en-US" b="1" dirty="0">
                <a:solidFill>
                  <a:srgbClr val="FFFF00"/>
                </a:solidFill>
                <a:latin typeface="Noto serif" panose="020F0502020204030204" pitchFamily="18" charset="0"/>
              </a:rPr>
              <a:t>Paraphrases the summary sentence-by-sentence</a:t>
            </a:r>
          </a:p>
          <a:p>
            <a:r>
              <a:rPr lang="en-US" b="1" dirty="0">
                <a:solidFill>
                  <a:srgbClr val="FFFF00"/>
                </a:solidFill>
                <a:latin typeface="Noto serif" panose="020F0502020204030204" pitchFamily="18" charset="0"/>
              </a:rPr>
              <a:t>Named Entity Capitalization:</a:t>
            </a:r>
          </a:p>
          <a:p>
            <a:r>
              <a:rPr lang="en-US" b="1" dirty="0">
                <a:solidFill>
                  <a:srgbClr val="FFFF00"/>
                </a:solidFill>
                <a:latin typeface="Noto serif" panose="020F0502020204030204" pitchFamily="18" charset="0"/>
              </a:rPr>
              <a:t>Correctly capitalize proper nouns.</a:t>
            </a:r>
          </a:p>
          <a:p>
            <a:r>
              <a:rPr lang="en-US" b="1" dirty="0">
                <a:solidFill>
                  <a:srgbClr val="FFFF00"/>
                </a:solidFill>
                <a:latin typeface="Noto serif" panose="020F0502020204030204" pitchFamily="18" charset="0"/>
              </a:rPr>
              <a:t>Display:</a:t>
            </a:r>
          </a:p>
          <a:p>
            <a:r>
              <a:rPr lang="en-US" b="1" dirty="0">
                <a:solidFill>
                  <a:srgbClr val="FFFF00"/>
                </a:solidFill>
                <a:latin typeface="Noto serif" panose="020F0502020204030204" pitchFamily="18" charset="0"/>
              </a:rPr>
              <a:t>Outputs the final paraphrased and polished summary in the GUI.</a:t>
            </a:r>
          </a:p>
        </p:txBody>
      </p:sp>
    </p:spTree>
    <p:extLst>
      <p:ext uri="{BB962C8B-B14F-4D97-AF65-F5344CB8AC3E}">
        <p14:creationId xmlns:p14="http://schemas.microsoft.com/office/powerpoint/2010/main" val="369394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2" descr="Low angle view of tall buildings">
            <a:extLst>
              <a:ext uri="{FF2B5EF4-FFF2-40B4-BE49-F238E27FC236}">
                <a16:creationId xmlns:a16="http://schemas.microsoft.com/office/drawing/2014/main" id="{A76DDF6D-2AF6-4A4D-947D-15E0EF5FEBA0}"/>
              </a:ext>
            </a:extLst>
          </p:cNvPr>
          <p:cNvPicPr>
            <a:picLocks noChangeAspect="1"/>
          </p:cNvPicPr>
          <p:nvPr/>
        </p:nvPicPr>
        <p:blipFill>
          <a:blip r:embed="rId3"/>
          <a:srcRect l="43" r="43"/>
          <a:stretch/>
        </p:blipFill>
        <p:spPr>
          <a:xfrm>
            <a:off x="2" y="3"/>
            <a:ext cx="4055533" cy="6096679"/>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pic>
      <p:pic>
        <p:nvPicPr>
          <p:cNvPr id="15" name="Picture 14">
            <a:extLst>
              <a:ext uri="{FF2B5EF4-FFF2-40B4-BE49-F238E27FC236}">
                <a16:creationId xmlns:a16="http://schemas.microsoft.com/office/drawing/2014/main" id="{EA0A152A-543A-447A-AB6B-84EC2DB7AE26}"/>
              </a:ext>
            </a:extLst>
          </p:cNvPr>
          <p:cNvPicPr>
            <a:picLocks noChangeAspect="1"/>
          </p:cNvPicPr>
          <p:nvPr/>
        </p:nvPicPr>
        <p:blipFill>
          <a:blip r:embed="rId4"/>
          <a:stretch>
            <a:fillRect/>
          </a:stretch>
        </p:blipFill>
        <p:spPr>
          <a:xfrm>
            <a:off x="5240266" y="1981199"/>
            <a:ext cx="3116341" cy="2784251"/>
          </a:xfrm>
          <a:prstGeom prst="rect">
            <a:avLst/>
          </a:prstGeom>
        </p:spPr>
      </p:pic>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2" y="2"/>
            <a:ext cx="4055533" cy="6096679"/>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4"/>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D6CDA2-62F1-4813-8375-A633165DD98A}"/>
              </a:ext>
            </a:extLst>
          </p:cNvPr>
          <p:cNvSpPr txBox="1"/>
          <p:nvPr/>
        </p:nvSpPr>
        <p:spPr>
          <a:xfrm>
            <a:off x="84667" y="160867"/>
            <a:ext cx="11938000" cy="369332"/>
          </a:xfrm>
          <a:prstGeom prst="rect">
            <a:avLst/>
          </a:prstGeom>
          <a:noFill/>
        </p:spPr>
        <p:txBody>
          <a:bodyPr wrap="square" rtlCol="0">
            <a:spAutoFit/>
          </a:bodyPr>
          <a:lstStyle/>
          <a:p>
            <a:pPr marL="285744" indent="-285744">
              <a:buFont typeface="Arial" panose="020B0604020202020204" pitchFamily="34" charset="0"/>
              <a:buChar char="•"/>
            </a:pPr>
            <a:endParaRPr lang="en-US" dirty="0">
              <a:highlight>
                <a:srgbClr val="FFFF00"/>
              </a:highlight>
            </a:endParaRPr>
          </a:p>
        </p:txBody>
      </p:sp>
      <p:sp>
        <p:nvSpPr>
          <p:cNvPr id="8" name="TextBox 7">
            <a:extLst>
              <a:ext uri="{FF2B5EF4-FFF2-40B4-BE49-F238E27FC236}">
                <a16:creationId xmlns:a16="http://schemas.microsoft.com/office/drawing/2014/main" id="{628CE82C-0861-4570-BA10-3F9384E7C2D4}"/>
              </a:ext>
            </a:extLst>
          </p:cNvPr>
          <p:cNvSpPr txBox="1"/>
          <p:nvPr/>
        </p:nvSpPr>
        <p:spPr>
          <a:xfrm>
            <a:off x="177801" y="242645"/>
            <a:ext cx="12022667" cy="1815882"/>
          </a:xfrm>
          <a:prstGeom prst="rect">
            <a:avLst/>
          </a:prstGeom>
          <a:noFill/>
        </p:spPr>
        <p:txBody>
          <a:bodyPr wrap="square" rtlCol="0">
            <a:spAutoFit/>
          </a:bodyPr>
          <a:lstStyle/>
          <a:p>
            <a:pPr marL="285744" indent="-285744">
              <a:buFont typeface="Wingdings" panose="05000000000000000000" pitchFamily="2" charset="2"/>
              <a:buChar char="§"/>
            </a:pPr>
            <a:r>
              <a:rPr lang="en-US" sz="1400" b="1" dirty="0">
                <a:solidFill>
                  <a:srgbClr val="FFFF00"/>
                </a:solidFill>
                <a:latin typeface="Arial" panose="020B0604020202020204" pitchFamily="34" charset="0"/>
                <a:cs typeface="Arial" panose="020B0604020202020204" pitchFamily="34" charset="0"/>
              </a:rPr>
              <a:t>The program starts with the initialization of a Python Class RAG_pipeline. The Constructor method  takes two parameters, self and query.</a:t>
            </a:r>
          </a:p>
          <a:p>
            <a:pPr marL="285744" indent="-285744">
              <a:buFont typeface="Wingdings" panose="05000000000000000000" pitchFamily="2" charset="2"/>
              <a:buChar char="§"/>
            </a:pPr>
            <a:r>
              <a:rPr lang="en-US" sz="1400" b="1" dirty="0">
                <a:solidFill>
                  <a:srgbClr val="FFFF00"/>
                </a:solidFill>
                <a:latin typeface="Arial" panose="020B0604020202020204" pitchFamily="34" charset="0"/>
                <a:cs typeface="Arial" panose="020B0604020202020204" pitchFamily="34" charset="0"/>
              </a:rPr>
              <a:t>Query stores the user search string and search.query makes the user input accessible throughout the class.</a:t>
            </a:r>
          </a:p>
          <a:p>
            <a:pPr marL="285744" indent="-285744">
              <a:buFont typeface="Wingdings" panose="05000000000000000000" pitchFamily="2" charset="2"/>
              <a:buChar char="§"/>
            </a:pPr>
            <a:r>
              <a:rPr lang="en-US" sz="1400" b="1" dirty="0">
                <a:solidFill>
                  <a:srgbClr val="FFFF00"/>
                </a:solidFill>
                <a:latin typeface="Arial" panose="020B0604020202020204" pitchFamily="34" charset="0"/>
                <a:cs typeface="Arial" panose="020B0604020202020204" pitchFamily="34" charset="0"/>
              </a:rPr>
              <a:t>The web_search method defines a search of the user input using the DuckDuckGo search engine and returns top three URLs to scrape.</a:t>
            </a:r>
          </a:p>
          <a:p>
            <a:pPr marL="285744" indent="-285744">
              <a:buFont typeface="Wingdings" panose="05000000000000000000" pitchFamily="2" charset="2"/>
              <a:buChar char="§"/>
            </a:pPr>
            <a:r>
              <a:rPr lang="en-US" sz="1400" b="1" dirty="0">
                <a:solidFill>
                  <a:srgbClr val="FFFF00"/>
                </a:solidFill>
                <a:latin typeface="Arial" panose="020B0604020202020204" pitchFamily="34" charset="0"/>
                <a:cs typeface="Arial" panose="020B0604020202020204" pitchFamily="34" charset="0"/>
              </a:rPr>
              <a:t>The Python method scrape_clean is for getting html content of the URL, parse it, and extract the paragraphs, combine the texts in the paragraphs, and clean the texts by removing parenthesis, remove square brackets and contents, and normalize whitespaces.</a:t>
            </a:r>
          </a:p>
          <a:p>
            <a:pPr marL="285744" indent="-285744">
              <a:buFont typeface="Wingdings" panose="05000000000000000000" pitchFamily="2" charset="2"/>
              <a:buChar char="§"/>
            </a:pPr>
            <a:r>
              <a:rPr lang="en-US" sz="1400" b="1" dirty="0">
                <a:solidFill>
                  <a:srgbClr val="FFFF00"/>
                </a:solidFill>
                <a:latin typeface="Arial" panose="020B0604020202020204" pitchFamily="34" charset="0"/>
                <a:cs typeface="Arial" panose="020B0604020202020204" pitchFamily="34" charset="0"/>
              </a:rPr>
              <a:t>BeautifulSoup is used to parse the raw html content, extract the texts from paragraphs, and for removing the HTML tags. Regular Expression is used to clean the texts. Below given are the outputs of the program at each execution steps.</a:t>
            </a:r>
          </a:p>
        </p:txBody>
      </p:sp>
      <p:pic>
        <p:nvPicPr>
          <p:cNvPr id="22" name="Picture 21">
            <a:extLst>
              <a:ext uri="{FF2B5EF4-FFF2-40B4-BE49-F238E27FC236}">
                <a16:creationId xmlns:a16="http://schemas.microsoft.com/office/drawing/2014/main" id="{C40E3286-28F2-4439-A79C-86B0E82051DD}"/>
              </a:ext>
            </a:extLst>
          </p:cNvPr>
          <p:cNvPicPr>
            <a:picLocks noChangeAspect="1"/>
          </p:cNvPicPr>
          <p:nvPr/>
        </p:nvPicPr>
        <p:blipFill>
          <a:blip r:embed="rId5"/>
          <a:stretch>
            <a:fillRect/>
          </a:stretch>
        </p:blipFill>
        <p:spPr>
          <a:xfrm>
            <a:off x="701721" y="1981201"/>
            <a:ext cx="4080935" cy="2793683"/>
          </a:xfrm>
          <a:prstGeom prst="rect">
            <a:avLst/>
          </a:prstGeom>
        </p:spPr>
      </p:pic>
      <p:sp>
        <p:nvSpPr>
          <p:cNvPr id="25" name="TextBox 24">
            <a:extLst>
              <a:ext uri="{FF2B5EF4-FFF2-40B4-BE49-F238E27FC236}">
                <a16:creationId xmlns:a16="http://schemas.microsoft.com/office/drawing/2014/main" id="{B2CCE6EA-3FA4-4207-8A63-BD7BED9FA935}"/>
              </a:ext>
            </a:extLst>
          </p:cNvPr>
          <p:cNvSpPr txBox="1"/>
          <p:nvPr/>
        </p:nvSpPr>
        <p:spPr>
          <a:xfrm>
            <a:off x="3242735" y="-34175"/>
            <a:ext cx="3327400" cy="369332"/>
          </a:xfrm>
          <a:prstGeom prst="rect">
            <a:avLst/>
          </a:prstGeom>
          <a:noFill/>
        </p:spPr>
        <p:txBody>
          <a:bodyPr wrap="square" rtlCol="0">
            <a:spAutoFit/>
          </a:bodyPr>
          <a:lstStyle/>
          <a:p>
            <a:pPr algn="ctr"/>
            <a:r>
              <a:rPr lang="en-US" b="1" dirty="0">
                <a:solidFill>
                  <a:schemeClr val="bg1"/>
                </a:solidFill>
              </a:rPr>
              <a:t>Web Scarping</a:t>
            </a:r>
          </a:p>
        </p:txBody>
      </p:sp>
      <p:pic>
        <p:nvPicPr>
          <p:cNvPr id="3" name="Picture 2">
            <a:extLst>
              <a:ext uri="{FF2B5EF4-FFF2-40B4-BE49-F238E27FC236}">
                <a16:creationId xmlns:a16="http://schemas.microsoft.com/office/drawing/2014/main" id="{682A3E29-F3D1-4FC1-B116-569779DCEB7A}"/>
              </a:ext>
            </a:extLst>
          </p:cNvPr>
          <p:cNvPicPr>
            <a:picLocks noChangeAspect="1"/>
          </p:cNvPicPr>
          <p:nvPr/>
        </p:nvPicPr>
        <p:blipFill>
          <a:blip r:embed="rId6"/>
          <a:stretch>
            <a:fillRect/>
          </a:stretch>
        </p:blipFill>
        <p:spPr>
          <a:xfrm>
            <a:off x="8653349" y="1971769"/>
            <a:ext cx="2946400" cy="2793684"/>
          </a:xfrm>
          <a:prstGeom prst="rect">
            <a:avLst/>
          </a:prstGeom>
        </p:spPr>
      </p:pic>
      <p:pic>
        <p:nvPicPr>
          <p:cNvPr id="5" name="Picture 4">
            <a:extLst>
              <a:ext uri="{FF2B5EF4-FFF2-40B4-BE49-F238E27FC236}">
                <a16:creationId xmlns:a16="http://schemas.microsoft.com/office/drawing/2014/main" id="{139F3950-D871-4FF1-A3D7-56304F168D7A}"/>
              </a:ext>
            </a:extLst>
          </p:cNvPr>
          <p:cNvPicPr>
            <a:picLocks noChangeAspect="1"/>
          </p:cNvPicPr>
          <p:nvPr/>
        </p:nvPicPr>
        <p:blipFill>
          <a:blip r:embed="rId7"/>
          <a:stretch>
            <a:fillRect/>
          </a:stretch>
        </p:blipFill>
        <p:spPr>
          <a:xfrm>
            <a:off x="0" y="4774884"/>
            <a:ext cx="2687442" cy="2083117"/>
          </a:xfrm>
          <a:prstGeom prst="rect">
            <a:avLst/>
          </a:prstGeom>
        </p:spPr>
      </p:pic>
      <p:sp>
        <p:nvSpPr>
          <p:cNvPr id="6" name="TextBox 5">
            <a:extLst>
              <a:ext uri="{FF2B5EF4-FFF2-40B4-BE49-F238E27FC236}">
                <a16:creationId xmlns:a16="http://schemas.microsoft.com/office/drawing/2014/main" id="{6DFE5A38-265E-49D1-ABAD-5F027F73F1F2}"/>
              </a:ext>
            </a:extLst>
          </p:cNvPr>
          <p:cNvSpPr txBox="1"/>
          <p:nvPr/>
        </p:nvSpPr>
        <p:spPr>
          <a:xfrm rot="19874560">
            <a:off x="9892240" y="3067399"/>
            <a:ext cx="1637885" cy="276999"/>
          </a:xfrm>
          <a:prstGeom prst="rect">
            <a:avLst/>
          </a:prstGeom>
          <a:noFill/>
        </p:spPr>
        <p:txBody>
          <a:bodyPr wrap="square" rtlCol="0">
            <a:spAutoFit/>
          </a:bodyPr>
          <a:lstStyle/>
          <a:p>
            <a:r>
              <a:rPr lang="en-US" sz="1200" b="1" dirty="0">
                <a:solidFill>
                  <a:srgbClr val="FF0000"/>
                </a:solidFill>
              </a:rPr>
              <a:t>Top 3 URLs Fetched</a:t>
            </a:r>
          </a:p>
        </p:txBody>
      </p:sp>
      <p:sp>
        <p:nvSpPr>
          <p:cNvPr id="10" name="TextBox 9">
            <a:extLst>
              <a:ext uri="{FF2B5EF4-FFF2-40B4-BE49-F238E27FC236}">
                <a16:creationId xmlns:a16="http://schemas.microsoft.com/office/drawing/2014/main" id="{D3C17588-A397-4CFD-B44A-60AB0308C08F}"/>
              </a:ext>
            </a:extLst>
          </p:cNvPr>
          <p:cNvSpPr txBox="1"/>
          <p:nvPr/>
        </p:nvSpPr>
        <p:spPr>
          <a:xfrm rot="18430658">
            <a:off x="2924661" y="2805161"/>
            <a:ext cx="1970167" cy="646331"/>
          </a:xfrm>
          <a:prstGeom prst="rect">
            <a:avLst/>
          </a:prstGeom>
          <a:noFill/>
        </p:spPr>
        <p:txBody>
          <a:bodyPr wrap="square" rtlCol="0">
            <a:spAutoFit/>
          </a:bodyPr>
          <a:lstStyle/>
          <a:p>
            <a:r>
              <a:rPr lang="en-US" sz="1200" b="1" dirty="0">
                <a:solidFill>
                  <a:srgbClr val="FF0000"/>
                </a:solidFill>
              </a:rPr>
              <a:t>Python Code for Web Scraping</a:t>
            </a:r>
          </a:p>
          <a:p>
            <a:r>
              <a:rPr lang="en-US" sz="1200" b="1" dirty="0">
                <a:solidFill>
                  <a:srgbClr val="FF0000"/>
                </a:solidFill>
              </a:rPr>
              <a:t> and Cleaning</a:t>
            </a:r>
          </a:p>
        </p:txBody>
      </p:sp>
      <p:sp>
        <p:nvSpPr>
          <p:cNvPr id="12" name="TextBox 11">
            <a:extLst>
              <a:ext uri="{FF2B5EF4-FFF2-40B4-BE49-F238E27FC236}">
                <a16:creationId xmlns:a16="http://schemas.microsoft.com/office/drawing/2014/main" id="{21B7D328-69FD-47EA-8312-23A99659785D}"/>
              </a:ext>
            </a:extLst>
          </p:cNvPr>
          <p:cNvSpPr txBox="1"/>
          <p:nvPr/>
        </p:nvSpPr>
        <p:spPr>
          <a:xfrm rot="18791170">
            <a:off x="1467711" y="5772799"/>
            <a:ext cx="2336800" cy="276999"/>
          </a:xfrm>
          <a:prstGeom prst="rect">
            <a:avLst/>
          </a:prstGeom>
          <a:noFill/>
        </p:spPr>
        <p:txBody>
          <a:bodyPr wrap="square" rtlCol="0">
            <a:spAutoFit/>
          </a:bodyPr>
          <a:lstStyle/>
          <a:p>
            <a:r>
              <a:rPr lang="en-US" sz="1200" b="1" dirty="0">
                <a:solidFill>
                  <a:schemeClr val="bg1"/>
                </a:solidFill>
              </a:rPr>
              <a:t>BeautifulSoup HTML Parsing</a:t>
            </a:r>
          </a:p>
        </p:txBody>
      </p:sp>
      <p:pic>
        <p:nvPicPr>
          <p:cNvPr id="27" name="Picture 26">
            <a:extLst>
              <a:ext uri="{FF2B5EF4-FFF2-40B4-BE49-F238E27FC236}">
                <a16:creationId xmlns:a16="http://schemas.microsoft.com/office/drawing/2014/main" id="{38D54BD0-176F-4E1C-A728-72B31FC99658}"/>
              </a:ext>
            </a:extLst>
          </p:cNvPr>
          <p:cNvPicPr>
            <a:picLocks noChangeAspect="1"/>
          </p:cNvPicPr>
          <p:nvPr/>
        </p:nvPicPr>
        <p:blipFill>
          <a:blip r:embed="rId8"/>
          <a:stretch>
            <a:fillRect/>
          </a:stretch>
        </p:blipFill>
        <p:spPr>
          <a:xfrm>
            <a:off x="3835405" y="4774885"/>
            <a:ext cx="3497143" cy="2083119"/>
          </a:xfrm>
          <a:prstGeom prst="rect">
            <a:avLst/>
          </a:prstGeom>
        </p:spPr>
      </p:pic>
      <p:sp>
        <p:nvSpPr>
          <p:cNvPr id="23" name="TextBox 22">
            <a:extLst>
              <a:ext uri="{FF2B5EF4-FFF2-40B4-BE49-F238E27FC236}">
                <a16:creationId xmlns:a16="http://schemas.microsoft.com/office/drawing/2014/main" id="{F88F97BD-51B1-4474-BD39-4B9FE647C13C}"/>
              </a:ext>
            </a:extLst>
          </p:cNvPr>
          <p:cNvSpPr txBox="1"/>
          <p:nvPr/>
        </p:nvSpPr>
        <p:spPr>
          <a:xfrm rot="20297906">
            <a:off x="4512547" y="5756983"/>
            <a:ext cx="2819400" cy="276999"/>
          </a:xfrm>
          <a:prstGeom prst="rect">
            <a:avLst/>
          </a:prstGeom>
          <a:noFill/>
        </p:spPr>
        <p:txBody>
          <a:bodyPr wrap="square" rtlCol="0">
            <a:spAutoFit/>
          </a:bodyPr>
          <a:lstStyle/>
          <a:p>
            <a:r>
              <a:rPr lang="en-US" sz="1200" b="1" dirty="0">
                <a:solidFill>
                  <a:srgbClr val="FF0000"/>
                </a:solidFill>
              </a:rPr>
              <a:t>BeautifulSoup Paragraph Extraction</a:t>
            </a:r>
          </a:p>
        </p:txBody>
      </p:sp>
      <p:pic>
        <p:nvPicPr>
          <p:cNvPr id="29" name="Picture 28">
            <a:extLst>
              <a:ext uri="{FF2B5EF4-FFF2-40B4-BE49-F238E27FC236}">
                <a16:creationId xmlns:a16="http://schemas.microsoft.com/office/drawing/2014/main" id="{51043E3B-60FF-468E-BD78-2F9A72B38638}"/>
              </a:ext>
            </a:extLst>
          </p:cNvPr>
          <p:cNvPicPr>
            <a:picLocks noChangeAspect="1"/>
          </p:cNvPicPr>
          <p:nvPr/>
        </p:nvPicPr>
        <p:blipFill>
          <a:blip r:embed="rId9"/>
          <a:stretch>
            <a:fillRect/>
          </a:stretch>
        </p:blipFill>
        <p:spPr>
          <a:xfrm>
            <a:off x="7332547" y="4749809"/>
            <a:ext cx="4317591" cy="2158999"/>
          </a:xfrm>
          <a:prstGeom prst="rect">
            <a:avLst/>
          </a:prstGeom>
        </p:spPr>
      </p:pic>
      <p:sp>
        <p:nvSpPr>
          <p:cNvPr id="30" name="TextBox 29">
            <a:extLst>
              <a:ext uri="{FF2B5EF4-FFF2-40B4-BE49-F238E27FC236}">
                <a16:creationId xmlns:a16="http://schemas.microsoft.com/office/drawing/2014/main" id="{FFB6AA60-40C6-42C6-9306-43896DBCFD62}"/>
              </a:ext>
            </a:extLst>
          </p:cNvPr>
          <p:cNvSpPr txBox="1"/>
          <p:nvPr/>
        </p:nvSpPr>
        <p:spPr>
          <a:xfrm>
            <a:off x="8744080" y="5519722"/>
            <a:ext cx="1241595" cy="276999"/>
          </a:xfrm>
          <a:prstGeom prst="rect">
            <a:avLst/>
          </a:prstGeom>
          <a:noFill/>
        </p:spPr>
        <p:txBody>
          <a:bodyPr wrap="square" rtlCol="0">
            <a:spAutoFit/>
          </a:bodyPr>
          <a:lstStyle/>
          <a:p>
            <a:r>
              <a:rPr lang="en-US" sz="1200" b="1" dirty="0">
                <a:solidFill>
                  <a:srgbClr val="FF0000"/>
                </a:solidFill>
              </a:rPr>
              <a:t>Cleaned Text</a:t>
            </a:r>
          </a:p>
        </p:txBody>
      </p:sp>
      <p:sp>
        <p:nvSpPr>
          <p:cNvPr id="31" name="TextBox 30">
            <a:extLst>
              <a:ext uri="{FF2B5EF4-FFF2-40B4-BE49-F238E27FC236}">
                <a16:creationId xmlns:a16="http://schemas.microsoft.com/office/drawing/2014/main" id="{B3C11511-0B0D-4F4D-9C68-4E056C177C2B}"/>
              </a:ext>
            </a:extLst>
          </p:cNvPr>
          <p:cNvSpPr txBox="1"/>
          <p:nvPr/>
        </p:nvSpPr>
        <p:spPr>
          <a:xfrm rot="19992624">
            <a:off x="5653030" y="3701923"/>
            <a:ext cx="2680286" cy="276999"/>
          </a:xfrm>
          <a:prstGeom prst="rect">
            <a:avLst/>
          </a:prstGeom>
          <a:noFill/>
        </p:spPr>
        <p:txBody>
          <a:bodyPr wrap="none" rtlCol="0">
            <a:spAutoFit/>
          </a:bodyPr>
          <a:lstStyle/>
          <a:p>
            <a:r>
              <a:rPr lang="en-US" sz="1200" b="1" dirty="0">
                <a:solidFill>
                  <a:srgbClr val="FF0000"/>
                </a:solidFill>
              </a:rPr>
              <a:t>GUI for User Query and Response</a:t>
            </a:r>
          </a:p>
        </p:txBody>
      </p:sp>
    </p:spTree>
    <p:extLst>
      <p:ext uri="{BB962C8B-B14F-4D97-AF65-F5344CB8AC3E}">
        <p14:creationId xmlns:p14="http://schemas.microsoft.com/office/powerpoint/2010/main" val="132953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7" name="TextBox 6">
            <a:extLst>
              <a:ext uri="{FF2B5EF4-FFF2-40B4-BE49-F238E27FC236}">
                <a16:creationId xmlns:a16="http://schemas.microsoft.com/office/drawing/2014/main" id="{0F9DDB04-EC1B-4C78-898A-81A8FBDE2623}"/>
              </a:ext>
            </a:extLst>
          </p:cNvPr>
          <p:cNvSpPr txBox="1"/>
          <p:nvPr/>
        </p:nvSpPr>
        <p:spPr>
          <a:xfrm>
            <a:off x="2286003" y="3"/>
            <a:ext cx="2820839" cy="369332"/>
          </a:xfrm>
          <a:prstGeom prst="rect">
            <a:avLst/>
          </a:prstGeom>
          <a:noFill/>
        </p:spPr>
        <p:txBody>
          <a:bodyPr wrap="square" rtlCol="0">
            <a:spAutoFit/>
          </a:bodyPr>
          <a:lstStyle/>
          <a:p>
            <a:r>
              <a:rPr lang="en-US" b="1" dirty="0">
                <a:solidFill>
                  <a:schemeClr val="bg1"/>
                </a:solidFill>
              </a:rPr>
              <a:t>RAG Pipeline-Chunking</a:t>
            </a:r>
          </a:p>
        </p:txBody>
      </p:sp>
      <p:sp>
        <p:nvSpPr>
          <p:cNvPr id="8" name="TextBox 7">
            <a:extLst>
              <a:ext uri="{FF2B5EF4-FFF2-40B4-BE49-F238E27FC236}">
                <a16:creationId xmlns:a16="http://schemas.microsoft.com/office/drawing/2014/main" id="{D7186695-2A6D-4F4C-B957-35514EFCA0F9}"/>
              </a:ext>
            </a:extLst>
          </p:cNvPr>
          <p:cNvSpPr txBox="1"/>
          <p:nvPr/>
        </p:nvSpPr>
        <p:spPr>
          <a:xfrm>
            <a:off x="46568" y="369332"/>
            <a:ext cx="12098867" cy="523220"/>
          </a:xfrm>
          <a:prstGeom prst="rect">
            <a:avLst/>
          </a:prstGeom>
          <a:noFill/>
        </p:spPr>
        <p:txBody>
          <a:bodyPr wrap="square" rtlCol="0">
            <a:spAutoFit/>
          </a:bodyPr>
          <a:lstStyle/>
          <a:p>
            <a:pPr marL="171446" indent="-171446">
              <a:buFont typeface="Wingdings" panose="05000000000000000000" pitchFamily="2" charset="2"/>
              <a:buChar char="§"/>
            </a:pPr>
            <a:r>
              <a:rPr lang="en-US" sz="1400" b="1" dirty="0">
                <a:solidFill>
                  <a:srgbClr val="FFFF00"/>
                </a:solidFill>
                <a:latin typeface="Avenir Next LT Pro (Body)"/>
              </a:rPr>
              <a:t>Split the input texts from the Web Scarping to Chunks using RecursiveCharacterTextSplitter class from langchain Library. Chunk size is set to 256 characters and chunk overlap is set to 20 characters</a:t>
            </a:r>
          </a:p>
        </p:txBody>
      </p:sp>
      <p:pic>
        <p:nvPicPr>
          <p:cNvPr id="14" name="Picture 13">
            <a:extLst>
              <a:ext uri="{FF2B5EF4-FFF2-40B4-BE49-F238E27FC236}">
                <a16:creationId xmlns:a16="http://schemas.microsoft.com/office/drawing/2014/main" id="{21526396-3416-4A92-A488-8A9E7C242941}"/>
              </a:ext>
            </a:extLst>
          </p:cNvPr>
          <p:cNvPicPr>
            <a:picLocks noChangeAspect="1"/>
          </p:cNvPicPr>
          <p:nvPr/>
        </p:nvPicPr>
        <p:blipFill>
          <a:blip r:embed="rId3"/>
          <a:stretch>
            <a:fillRect/>
          </a:stretch>
        </p:blipFill>
        <p:spPr>
          <a:xfrm>
            <a:off x="5334958" y="1102741"/>
            <a:ext cx="5024015" cy="4365011"/>
          </a:xfrm>
          <a:prstGeom prst="rect">
            <a:avLst/>
          </a:prstGeom>
        </p:spPr>
      </p:pic>
      <p:sp>
        <p:nvSpPr>
          <p:cNvPr id="15" name="TextBox 14">
            <a:extLst>
              <a:ext uri="{FF2B5EF4-FFF2-40B4-BE49-F238E27FC236}">
                <a16:creationId xmlns:a16="http://schemas.microsoft.com/office/drawing/2014/main" id="{A73058D0-F6A4-4660-A527-7CB2FC1F1CC4}"/>
              </a:ext>
            </a:extLst>
          </p:cNvPr>
          <p:cNvSpPr txBox="1"/>
          <p:nvPr/>
        </p:nvSpPr>
        <p:spPr>
          <a:xfrm rot="19812074">
            <a:off x="7505561" y="3284537"/>
            <a:ext cx="875916" cy="307777"/>
          </a:xfrm>
          <a:prstGeom prst="rect">
            <a:avLst/>
          </a:prstGeom>
          <a:noFill/>
        </p:spPr>
        <p:txBody>
          <a:bodyPr wrap="square" rtlCol="0">
            <a:spAutoFit/>
          </a:bodyPr>
          <a:lstStyle/>
          <a:p>
            <a:r>
              <a:rPr lang="en-US" sz="1400" b="1" dirty="0">
                <a:solidFill>
                  <a:srgbClr val="FF0000"/>
                </a:solidFill>
              </a:rPr>
              <a:t>Chunks</a:t>
            </a:r>
          </a:p>
        </p:txBody>
      </p:sp>
      <p:pic>
        <p:nvPicPr>
          <p:cNvPr id="3" name="Picture 2">
            <a:extLst>
              <a:ext uri="{FF2B5EF4-FFF2-40B4-BE49-F238E27FC236}">
                <a16:creationId xmlns:a16="http://schemas.microsoft.com/office/drawing/2014/main" id="{7C8ADC78-63F9-4751-953A-DF8C02700D83}"/>
              </a:ext>
            </a:extLst>
          </p:cNvPr>
          <p:cNvPicPr>
            <a:picLocks noChangeAspect="1"/>
          </p:cNvPicPr>
          <p:nvPr/>
        </p:nvPicPr>
        <p:blipFill>
          <a:blip r:embed="rId4"/>
          <a:stretch>
            <a:fillRect/>
          </a:stretch>
        </p:blipFill>
        <p:spPr>
          <a:xfrm>
            <a:off x="120848" y="1849267"/>
            <a:ext cx="6154009" cy="1191936"/>
          </a:xfrm>
          <a:prstGeom prst="rect">
            <a:avLst/>
          </a:prstGeom>
        </p:spPr>
      </p:pic>
      <p:pic>
        <p:nvPicPr>
          <p:cNvPr id="5" name="Picture 4">
            <a:extLst>
              <a:ext uri="{FF2B5EF4-FFF2-40B4-BE49-F238E27FC236}">
                <a16:creationId xmlns:a16="http://schemas.microsoft.com/office/drawing/2014/main" id="{7E3C7EE1-2AE8-41EA-84DF-263DD749DFF4}"/>
              </a:ext>
            </a:extLst>
          </p:cNvPr>
          <p:cNvPicPr>
            <a:picLocks noChangeAspect="1"/>
          </p:cNvPicPr>
          <p:nvPr/>
        </p:nvPicPr>
        <p:blipFill>
          <a:blip r:embed="rId5"/>
          <a:stretch>
            <a:fillRect/>
          </a:stretch>
        </p:blipFill>
        <p:spPr>
          <a:xfrm>
            <a:off x="150118" y="3031756"/>
            <a:ext cx="6095463" cy="1196865"/>
          </a:xfrm>
          <a:prstGeom prst="rect">
            <a:avLst/>
          </a:prstGeom>
        </p:spPr>
      </p:pic>
      <p:sp>
        <p:nvSpPr>
          <p:cNvPr id="25" name="TextBox 24">
            <a:extLst>
              <a:ext uri="{FF2B5EF4-FFF2-40B4-BE49-F238E27FC236}">
                <a16:creationId xmlns:a16="http://schemas.microsoft.com/office/drawing/2014/main" id="{C9BA3F55-D9D3-42C2-847C-8C12B25E3D70}"/>
              </a:ext>
            </a:extLst>
          </p:cNvPr>
          <p:cNvSpPr txBox="1"/>
          <p:nvPr/>
        </p:nvSpPr>
        <p:spPr>
          <a:xfrm>
            <a:off x="2211432" y="2206410"/>
            <a:ext cx="4063421" cy="307777"/>
          </a:xfrm>
          <a:prstGeom prst="rect">
            <a:avLst/>
          </a:prstGeom>
          <a:noFill/>
        </p:spPr>
        <p:txBody>
          <a:bodyPr wrap="square" rtlCol="0">
            <a:spAutoFit/>
          </a:bodyPr>
          <a:lstStyle/>
          <a:p>
            <a:r>
              <a:rPr lang="en-US" sz="1400" b="1" dirty="0">
                <a:solidFill>
                  <a:srgbClr val="FF0000"/>
                </a:solidFill>
              </a:rPr>
              <a:t>Code for Chunking</a:t>
            </a:r>
          </a:p>
        </p:txBody>
      </p:sp>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extBox 4">
            <a:extLst>
              <a:ext uri="{FF2B5EF4-FFF2-40B4-BE49-F238E27FC236}">
                <a16:creationId xmlns:a16="http://schemas.microsoft.com/office/drawing/2014/main" id="{0ABBE8E7-0AC3-44AB-8351-07D00856C228}"/>
              </a:ext>
            </a:extLst>
          </p:cNvPr>
          <p:cNvSpPr txBox="1"/>
          <p:nvPr/>
        </p:nvSpPr>
        <p:spPr>
          <a:xfrm>
            <a:off x="2836336" y="67734"/>
            <a:ext cx="3623733" cy="369332"/>
          </a:xfrm>
          <a:prstGeom prst="rect">
            <a:avLst/>
          </a:prstGeom>
          <a:noFill/>
        </p:spPr>
        <p:txBody>
          <a:bodyPr wrap="square" rtlCol="0">
            <a:spAutoFit/>
          </a:bodyPr>
          <a:lstStyle/>
          <a:p>
            <a:r>
              <a:rPr lang="en-US" b="1" dirty="0">
                <a:solidFill>
                  <a:schemeClr val="bg1"/>
                </a:solidFill>
              </a:rPr>
              <a:t>RAG Pipeline - Embeddings</a:t>
            </a:r>
          </a:p>
        </p:txBody>
      </p:sp>
      <p:sp>
        <p:nvSpPr>
          <p:cNvPr id="7" name="TextBox 6">
            <a:extLst>
              <a:ext uri="{FF2B5EF4-FFF2-40B4-BE49-F238E27FC236}">
                <a16:creationId xmlns:a16="http://schemas.microsoft.com/office/drawing/2014/main" id="{3134A1F6-DD8B-40B8-85E5-85A3ACAB9F69}"/>
              </a:ext>
            </a:extLst>
          </p:cNvPr>
          <p:cNvSpPr txBox="1"/>
          <p:nvPr/>
        </p:nvSpPr>
        <p:spPr>
          <a:xfrm>
            <a:off x="46568" y="369332"/>
            <a:ext cx="12098867" cy="523220"/>
          </a:xfrm>
          <a:prstGeom prst="rect">
            <a:avLst/>
          </a:prstGeom>
          <a:noFill/>
        </p:spPr>
        <p:txBody>
          <a:bodyPr wrap="square" rtlCol="0">
            <a:spAutoFit/>
          </a:bodyPr>
          <a:lstStyle/>
          <a:p>
            <a:pPr marL="171446" indent="-171446">
              <a:buFont typeface="Wingdings" panose="05000000000000000000" pitchFamily="2" charset="2"/>
              <a:buChar char="§"/>
            </a:pPr>
            <a:r>
              <a:rPr lang="en-US" sz="1400" b="1" dirty="0">
                <a:solidFill>
                  <a:srgbClr val="FFFF00"/>
                </a:solidFill>
                <a:latin typeface="Avenir Next LT Pro (Body)"/>
              </a:rPr>
              <a:t>Embeddings generation takes Chunks as input to generate Embeddings. It uses the pre-trained transformer model, all-MiniLM-L6-v2 to generate the embeddings. This transformer model is taken from the SentenceTransformer library.</a:t>
            </a:r>
          </a:p>
        </p:txBody>
      </p:sp>
      <p:pic>
        <p:nvPicPr>
          <p:cNvPr id="6" name="Picture 5">
            <a:extLst>
              <a:ext uri="{FF2B5EF4-FFF2-40B4-BE49-F238E27FC236}">
                <a16:creationId xmlns:a16="http://schemas.microsoft.com/office/drawing/2014/main" id="{D4571248-530E-44D6-AF8E-F022D40846AC}"/>
              </a:ext>
            </a:extLst>
          </p:cNvPr>
          <p:cNvPicPr>
            <a:picLocks noChangeAspect="1"/>
          </p:cNvPicPr>
          <p:nvPr/>
        </p:nvPicPr>
        <p:blipFill>
          <a:blip r:embed="rId3"/>
          <a:stretch>
            <a:fillRect/>
          </a:stretch>
        </p:blipFill>
        <p:spPr>
          <a:xfrm>
            <a:off x="3322422" y="5686264"/>
            <a:ext cx="8053724" cy="1171739"/>
          </a:xfrm>
          <a:prstGeom prst="rect">
            <a:avLst/>
          </a:prstGeom>
        </p:spPr>
      </p:pic>
      <p:pic>
        <p:nvPicPr>
          <p:cNvPr id="8" name="Picture 7">
            <a:extLst>
              <a:ext uri="{FF2B5EF4-FFF2-40B4-BE49-F238E27FC236}">
                <a16:creationId xmlns:a16="http://schemas.microsoft.com/office/drawing/2014/main" id="{5B7CE3F2-F4B4-4E8B-A16D-6240C0046C4C}"/>
              </a:ext>
            </a:extLst>
          </p:cNvPr>
          <p:cNvPicPr>
            <a:picLocks noChangeAspect="1"/>
          </p:cNvPicPr>
          <p:nvPr/>
        </p:nvPicPr>
        <p:blipFill>
          <a:blip r:embed="rId4"/>
          <a:stretch>
            <a:fillRect/>
          </a:stretch>
        </p:blipFill>
        <p:spPr>
          <a:xfrm>
            <a:off x="46568" y="4413048"/>
            <a:ext cx="3195685" cy="2444952"/>
          </a:xfrm>
          <a:prstGeom prst="rect">
            <a:avLst/>
          </a:prstGeom>
        </p:spPr>
      </p:pic>
      <p:pic>
        <p:nvPicPr>
          <p:cNvPr id="9" name="Picture 8">
            <a:extLst>
              <a:ext uri="{FF2B5EF4-FFF2-40B4-BE49-F238E27FC236}">
                <a16:creationId xmlns:a16="http://schemas.microsoft.com/office/drawing/2014/main" id="{DC6389FC-6C2A-4AC5-9886-A17F3A1C7C95}"/>
              </a:ext>
            </a:extLst>
          </p:cNvPr>
          <p:cNvPicPr>
            <a:picLocks noChangeAspect="1"/>
          </p:cNvPicPr>
          <p:nvPr/>
        </p:nvPicPr>
        <p:blipFill>
          <a:blip r:embed="rId5"/>
          <a:stretch>
            <a:fillRect/>
          </a:stretch>
        </p:blipFill>
        <p:spPr>
          <a:xfrm>
            <a:off x="3322421" y="3278129"/>
            <a:ext cx="4861171" cy="2444952"/>
          </a:xfrm>
          <a:prstGeom prst="rect">
            <a:avLst/>
          </a:prstGeom>
        </p:spPr>
      </p:pic>
      <p:sp>
        <p:nvSpPr>
          <p:cNvPr id="10" name="TextBox 9">
            <a:extLst>
              <a:ext uri="{FF2B5EF4-FFF2-40B4-BE49-F238E27FC236}">
                <a16:creationId xmlns:a16="http://schemas.microsoft.com/office/drawing/2014/main" id="{E4F3C911-88B3-4768-9249-83E6715D31F4}"/>
              </a:ext>
            </a:extLst>
          </p:cNvPr>
          <p:cNvSpPr txBox="1"/>
          <p:nvPr/>
        </p:nvSpPr>
        <p:spPr>
          <a:xfrm>
            <a:off x="6096001" y="6381523"/>
            <a:ext cx="2904067" cy="307777"/>
          </a:xfrm>
          <a:prstGeom prst="rect">
            <a:avLst/>
          </a:prstGeom>
          <a:noFill/>
        </p:spPr>
        <p:txBody>
          <a:bodyPr wrap="square" rtlCol="0">
            <a:spAutoFit/>
          </a:bodyPr>
          <a:lstStyle/>
          <a:p>
            <a:r>
              <a:rPr lang="en-US" sz="1400" b="1" dirty="0">
                <a:solidFill>
                  <a:srgbClr val="FF0000"/>
                </a:solidFill>
              </a:rPr>
              <a:t>Embeddings(all-MiniLM-L6-v2)</a:t>
            </a:r>
          </a:p>
        </p:txBody>
      </p:sp>
      <p:sp>
        <p:nvSpPr>
          <p:cNvPr id="11" name="TextBox 10">
            <a:extLst>
              <a:ext uri="{FF2B5EF4-FFF2-40B4-BE49-F238E27FC236}">
                <a16:creationId xmlns:a16="http://schemas.microsoft.com/office/drawing/2014/main" id="{17AD499F-09B3-4488-A483-223716400BBF}"/>
              </a:ext>
            </a:extLst>
          </p:cNvPr>
          <p:cNvSpPr txBox="1"/>
          <p:nvPr/>
        </p:nvSpPr>
        <p:spPr>
          <a:xfrm>
            <a:off x="986168" y="5399767"/>
            <a:ext cx="2256085" cy="307777"/>
          </a:xfrm>
          <a:prstGeom prst="rect">
            <a:avLst/>
          </a:prstGeom>
          <a:noFill/>
        </p:spPr>
        <p:txBody>
          <a:bodyPr wrap="square" rtlCol="0">
            <a:spAutoFit/>
          </a:bodyPr>
          <a:lstStyle/>
          <a:p>
            <a:r>
              <a:rPr lang="en-US" sz="1400" b="1" dirty="0">
                <a:solidFill>
                  <a:srgbClr val="FF0000"/>
                </a:solidFill>
              </a:rPr>
              <a:t>Vector of the Web Text</a:t>
            </a:r>
          </a:p>
        </p:txBody>
      </p:sp>
      <p:sp>
        <p:nvSpPr>
          <p:cNvPr id="12" name="TextBox 11">
            <a:extLst>
              <a:ext uri="{FF2B5EF4-FFF2-40B4-BE49-F238E27FC236}">
                <a16:creationId xmlns:a16="http://schemas.microsoft.com/office/drawing/2014/main" id="{80FCD002-0031-44F4-A25F-A16E91FFD34B}"/>
              </a:ext>
            </a:extLst>
          </p:cNvPr>
          <p:cNvSpPr txBox="1"/>
          <p:nvPr/>
        </p:nvSpPr>
        <p:spPr>
          <a:xfrm>
            <a:off x="963880" y="5783444"/>
            <a:ext cx="2256085" cy="307777"/>
          </a:xfrm>
          <a:prstGeom prst="rect">
            <a:avLst/>
          </a:prstGeom>
          <a:noFill/>
        </p:spPr>
        <p:txBody>
          <a:bodyPr wrap="square" rtlCol="0">
            <a:spAutoFit/>
          </a:bodyPr>
          <a:lstStyle/>
          <a:p>
            <a:r>
              <a:rPr lang="en-US" sz="1400" b="1" dirty="0">
                <a:solidFill>
                  <a:srgbClr val="FF0000"/>
                </a:solidFill>
              </a:rPr>
              <a:t>(Sentence Embeddings)</a:t>
            </a:r>
          </a:p>
        </p:txBody>
      </p:sp>
      <p:sp>
        <p:nvSpPr>
          <p:cNvPr id="13" name="TextBox 12">
            <a:extLst>
              <a:ext uri="{FF2B5EF4-FFF2-40B4-BE49-F238E27FC236}">
                <a16:creationId xmlns:a16="http://schemas.microsoft.com/office/drawing/2014/main" id="{40DD06B6-3F0B-495D-A227-2AA46186BC71}"/>
              </a:ext>
            </a:extLst>
          </p:cNvPr>
          <p:cNvSpPr txBox="1"/>
          <p:nvPr/>
        </p:nvSpPr>
        <p:spPr>
          <a:xfrm>
            <a:off x="3594765" y="3272007"/>
            <a:ext cx="4279376" cy="307777"/>
          </a:xfrm>
          <a:prstGeom prst="rect">
            <a:avLst/>
          </a:prstGeom>
          <a:noFill/>
        </p:spPr>
        <p:txBody>
          <a:bodyPr wrap="square" rtlCol="0">
            <a:spAutoFit/>
          </a:bodyPr>
          <a:lstStyle/>
          <a:p>
            <a:r>
              <a:rPr lang="en-US" sz="1400" b="1" dirty="0">
                <a:solidFill>
                  <a:srgbClr val="FF0000"/>
                </a:solidFill>
              </a:rPr>
              <a:t>Vector of the User Query (Query Embeddings)</a:t>
            </a:r>
          </a:p>
        </p:txBody>
      </p:sp>
      <p:pic>
        <p:nvPicPr>
          <p:cNvPr id="3" name="Picture 2">
            <a:extLst>
              <a:ext uri="{FF2B5EF4-FFF2-40B4-BE49-F238E27FC236}">
                <a16:creationId xmlns:a16="http://schemas.microsoft.com/office/drawing/2014/main" id="{76676C81-DEFB-4163-A462-221C34326A50}"/>
              </a:ext>
            </a:extLst>
          </p:cNvPr>
          <p:cNvPicPr>
            <a:picLocks noChangeAspect="1"/>
          </p:cNvPicPr>
          <p:nvPr/>
        </p:nvPicPr>
        <p:blipFill>
          <a:blip r:embed="rId6"/>
          <a:stretch>
            <a:fillRect/>
          </a:stretch>
        </p:blipFill>
        <p:spPr>
          <a:xfrm>
            <a:off x="84697" y="1536407"/>
            <a:ext cx="5191851" cy="1476581"/>
          </a:xfrm>
          <a:prstGeom prst="rect">
            <a:avLst/>
          </a:prstGeom>
        </p:spPr>
      </p:pic>
      <p:pic>
        <p:nvPicPr>
          <p:cNvPr id="15" name="Picture 14">
            <a:extLst>
              <a:ext uri="{FF2B5EF4-FFF2-40B4-BE49-F238E27FC236}">
                <a16:creationId xmlns:a16="http://schemas.microsoft.com/office/drawing/2014/main" id="{0A435776-D95E-4FDF-91AC-4AA9D2840362}"/>
              </a:ext>
            </a:extLst>
          </p:cNvPr>
          <p:cNvPicPr>
            <a:picLocks noChangeAspect="1"/>
          </p:cNvPicPr>
          <p:nvPr/>
        </p:nvPicPr>
        <p:blipFill>
          <a:blip r:embed="rId7"/>
          <a:stretch>
            <a:fillRect/>
          </a:stretch>
        </p:blipFill>
        <p:spPr>
          <a:xfrm>
            <a:off x="6589040" y="1520575"/>
            <a:ext cx="5325219" cy="1748371"/>
          </a:xfrm>
          <a:prstGeom prst="rect">
            <a:avLst/>
          </a:prstGeom>
        </p:spPr>
      </p:pic>
      <p:sp>
        <p:nvSpPr>
          <p:cNvPr id="16" name="TextBox 15">
            <a:extLst>
              <a:ext uri="{FF2B5EF4-FFF2-40B4-BE49-F238E27FC236}">
                <a16:creationId xmlns:a16="http://schemas.microsoft.com/office/drawing/2014/main" id="{11009537-328E-4F92-B547-EDCA73050742}"/>
              </a:ext>
            </a:extLst>
          </p:cNvPr>
          <p:cNvSpPr txBox="1"/>
          <p:nvPr/>
        </p:nvSpPr>
        <p:spPr>
          <a:xfrm>
            <a:off x="3017216" y="1683241"/>
            <a:ext cx="2178117" cy="307777"/>
          </a:xfrm>
          <a:prstGeom prst="rect">
            <a:avLst/>
          </a:prstGeom>
          <a:noFill/>
        </p:spPr>
        <p:txBody>
          <a:bodyPr wrap="square" rtlCol="0">
            <a:spAutoFit/>
          </a:bodyPr>
          <a:lstStyle/>
          <a:p>
            <a:r>
              <a:rPr lang="en-US" sz="1400" b="1" dirty="0">
                <a:solidFill>
                  <a:srgbClr val="FF0000"/>
                </a:solidFill>
              </a:rPr>
              <a:t>Code for Embeddings</a:t>
            </a:r>
          </a:p>
        </p:txBody>
      </p:sp>
      <p:sp>
        <p:nvSpPr>
          <p:cNvPr id="17" name="TextBox 16">
            <a:extLst>
              <a:ext uri="{FF2B5EF4-FFF2-40B4-BE49-F238E27FC236}">
                <a16:creationId xmlns:a16="http://schemas.microsoft.com/office/drawing/2014/main" id="{BFF94A70-66FB-4D56-843E-CEE8C3AAB39F}"/>
              </a:ext>
            </a:extLst>
          </p:cNvPr>
          <p:cNvSpPr txBox="1"/>
          <p:nvPr/>
        </p:nvSpPr>
        <p:spPr>
          <a:xfrm>
            <a:off x="9803719" y="1748935"/>
            <a:ext cx="2178117" cy="523220"/>
          </a:xfrm>
          <a:prstGeom prst="rect">
            <a:avLst/>
          </a:prstGeom>
          <a:noFill/>
        </p:spPr>
        <p:txBody>
          <a:bodyPr wrap="square" rtlCol="0">
            <a:spAutoFit/>
          </a:bodyPr>
          <a:lstStyle/>
          <a:p>
            <a:r>
              <a:rPr lang="en-US" sz="1400" b="1" dirty="0">
                <a:solidFill>
                  <a:srgbClr val="FF0000"/>
                </a:solidFill>
              </a:rPr>
              <a:t>Sentence Embeddings &amp;</a:t>
            </a:r>
          </a:p>
        </p:txBody>
      </p:sp>
      <p:sp>
        <p:nvSpPr>
          <p:cNvPr id="18" name="TextBox 17">
            <a:extLst>
              <a:ext uri="{FF2B5EF4-FFF2-40B4-BE49-F238E27FC236}">
                <a16:creationId xmlns:a16="http://schemas.microsoft.com/office/drawing/2014/main" id="{81B1F5C9-2BF2-458C-86F8-E63A6FFFB088}"/>
              </a:ext>
            </a:extLst>
          </p:cNvPr>
          <p:cNvSpPr txBox="1"/>
          <p:nvPr/>
        </p:nvSpPr>
        <p:spPr>
          <a:xfrm>
            <a:off x="9803719" y="2165965"/>
            <a:ext cx="2178117" cy="307777"/>
          </a:xfrm>
          <a:prstGeom prst="rect">
            <a:avLst/>
          </a:prstGeom>
          <a:noFill/>
        </p:spPr>
        <p:txBody>
          <a:bodyPr wrap="square" rtlCol="0">
            <a:spAutoFit/>
          </a:bodyPr>
          <a:lstStyle/>
          <a:p>
            <a:r>
              <a:rPr lang="en-US" sz="1400" b="1" dirty="0">
                <a:solidFill>
                  <a:srgbClr val="FF0000"/>
                </a:solidFill>
              </a:rPr>
              <a:t>Query Embeddings</a:t>
            </a:r>
          </a:p>
        </p:txBody>
      </p:sp>
    </p:spTree>
    <p:extLst>
      <p:ext uri="{BB962C8B-B14F-4D97-AF65-F5344CB8AC3E}">
        <p14:creationId xmlns:p14="http://schemas.microsoft.com/office/powerpoint/2010/main" val="3003251909"/>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{A502435B-4D33-4E32-B890-63592DE50AF6}tf33968143_win32</Template>
  <TotalTime>2437</TotalTime>
  <Words>1677</Words>
  <Application>Microsoft Office PowerPoint</Application>
  <PresentationFormat>Widescreen</PresentationFormat>
  <Paragraphs>175</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Avenir Next LT Pro</vt:lpstr>
      <vt:lpstr>Avenir Next LT Pro (Body)</vt:lpstr>
      <vt:lpstr>Calibri</vt:lpstr>
      <vt:lpstr>Noto Serif</vt:lpstr>
      <vt:lpstr>system-ui</vt:lpstr>
      <vt:lpstr>Times New Roman</vt:lpstr>
      <vt:lpstr>Wingdings</vt:lpstr>
      <vt:lpstr>Custom</vt:lpstr>
      <vt:lpstr> RAG Pipeline- Summarization  Shaji Joseph CSCI 685: Computational Lingustics     CWID: 50394653</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RAG Pipeline-Draft  Shaji Joseph CSCI 685: Computational Lingustics     CWID: 50394653</dc:title>
  <dc:creator>Joseph, Shaji</dc:creator>
  <cp:lastModifiedBy>Joseph, Shaji</cp:lastModifiedBy>
  <cp:revision>1</cp:revision>
  <dcterms:created xsi:type="dcterms:W3CDTF">2025-04-13T21:30:33Z</dcterms:created>
  <dcterms:modified xsi:type="dcterms:W3CDTF">2025-05-04T21:37:21Z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